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134804626" r:id="rId2"/>
    <p:sldId id="2147469418" r:id="rId3"/>
    <p:sldId id="2147469419" r:id="rId4"/>
    <p:sldId id="2147469420" r:id="rId5"/>
    <p:sldId id="2147469421" r:id="rId6"/>
    <p:sldId id="2147469422" r:id="rId7"/>
    <p:sldId id="2147469423" r:id="rId8"/>
    <p:sldId id="2147469424" r:id="rId9"/>
    <p:sldId id="2147469425" r:id="rId10"/>
    <p:sldId id="2147469427" r:id="rId11"/>
    <p:sldId id="2147469429" r:id="rId12"/>
    <p:sldId id="2147469430" r:id="rId13"/>
    <p:sldId id="2147469436" r:id="rId14"/>
    <p:sldId id="2147469437" r:id="rId15"/>
    <p:sldId id="2147469439" r:id="rId16"/>
    <p:sldId id="2147469440" r:id="rId17"/>
    <p:sldId id="2147469441" r:id="rId18"/>
    <p:sldId id="2147469438" r:id="rId19"/>
    <p:sldId id="2147469432" r:id="rId20"/>
    <p:sldId id="2147469433" r:id="rId21"/>
    <p:sldId id="21474694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43455-36C6-4703-8592-728E9F9BF667}" v="4" dt="2025-03-20T19:34:25.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ila, Christian" userId="e5ea148d-c1cb-451a-af0c-e246a091ce6c" providerId="ADAL" clId="{30363E03-7D9E-42C5-986E-F7FF2AB99CB0}"/>
    <pc:docChg chg="undo custSel addSld modSld sldOrd">
      <pc:chgData name="Avila, Christian" userId="e5ea148d-c1cb-451a-af0c-e246a091ce6c" providerId="ADAL" clId="{30363E03-7D9E-42C5-986E-F7FF2AB99CB0}" dt="2024-12-11T16:12:53.024" v="2294" actId="1076"/>
      <pc:docMkLst>
        <pc:docMk/>
      </pc:docMkLst>
      <pc:sldChg chg="modSp mod">
        <pc:chgData name="Avila, Christian" userId="e5ea148d-c1cb-451a-af0c-e246a091ce6c" providerId="ADAL" clId="{30363E03-7D9E-42C5-986E-F7FF2AB99CB0}" dt="2024-11-20T18:20:33.046" v="54" actId="1076"/>
        <pc:sldMkLst>
          <pc:docMk/>
          <pc:sldMk cId="3601868214" sldId="2134804626"/>
        </pc:sldMkLst>
      </pc:sldChg>
      <pc:sldChg chg="addSp delSp modSp mod">
        <pc:chgData name="Avila, Christian" userId="e5ea148d-c1cb-451a-af0c-e246a091ce6c" providerId="ADAL" clId="{30363E03-7D9E-42C5-986E-F7FF2AB99CB0}" dt="2024-11-20T21:43:17.020" v="341" actId="14100"/>
        <pc:sldMkLst>
          <pc:docMk/>
          <pc:sldMk cId="3510607134" sldId="2147469418"/>
        </pc:sldMkLst>
      </pc:sldChg>
      <pc:sldChg chg="addSp delSp modSp mod">
        <pc:chgData name="Avila, Christian" userId="e5ea148d-c1cb-451a-af0c-e246a091ce6c" providerId="ADAL" clId="{30363E03-7D9E-42C5-986E-F7FF2AB99CB0}" dt="2024-11-20T21:48:08.376" v="476" actId="20577"/>
        <pc:sldMkLst>
          <pc:docMk/>
          <pc:sldMk cId="251485609" sldId="2147469419"/>
        </pc:sldMkLst>
      </pc:sldChg>
      <pc:sldChg chg="addSp delSp modSp mod">
        <pc:chgData name="Avila, Christian" userId="e5ea148d-c1cb-451a-af0c-e246a091ce6c" providerId="ADAL" clId="{30363E03-7D9E-42C5-986E-F7FF2AB99CB0}" dt="2024-11-20T21:53:31.481" v="588" actId="20577"/>
        <pc:sldMkLst>
          <pc:docMk/>
          <pc:sldMk cId="3389138512" sldId="2147469420"/>
        </pc:sldMkLst>
      </pc:sldChg>
      <pc:sldChg chg="addSp delSp modSp mod">
        <pc:chgData name="Avila, Christian" userId="e5ea148d-c1cb-451a-af0c-e246a091ce6c" providerId="ADAL" clId="{30363E03-7D9E-42C5-986E-F7FF2AB99CB0}" dt="2024-11-20T18:40:35.316" v="133" actId="20577"/>
        <pc:sldMkLst>
          <pc:docMk/>
          <pc:sldMk cId="2475735292" sldId="2147469421"/>
        </pc:sldMkLst>
      </pc:sldChg>
      <pc:sldChg chg="addSp delSp modSp mod">
        <pc:chgData name="Avila, Christian" userId="e5ea148d-c1cb-451a-af0c-e246a091ce6c" providerId="ADAL" clId="{30363E03-7D9E-42C5-986E-F7FF2AB99CB0}" dt="2024-12-11T16:10:05.386" v="2283" actId="1076"/>
        <pc:sldMkLst>
          <pc:docMk/>
          <pc:sldMk cId="2106665793" sldId="2147469422"/>
        </pc:sldMkLst>
      </pc:sldChg>
      <pc:sldChg chg="addSp delSp modSp mod">
        <pc:chgData name="Avila, Christian" userId="e5ea148d-c1cb-451a-af0c-e246a091ce6c" providerId="ADAL" clId="{30363E03-7D9E-42C5-986E-F7FF2AB99CB0}" dt="2024-12-11T16:11:21.433" v="2288" actId="1076"/>
        <pc:sldMkLst>
          <pc:docMk/>
          <pc:sldMk cId="3665494191" sldId="2147469425"/>
        </pc:sldMkLst>
      </pc:sldChg>
      <pc:sldChg chg="addSp delSp modSp mod">
        <pc:chgData name="Avila, Christian" userId="e5ea148d-c1cb-451a-af0c-e246a091ce6c" providerId="ADAL" clId="{30363E03-7D9E-42C5-986E-F7FF2AB99CB0}" dt="2024-11-20T22:05:15.713" v="978" actId="20577"/>
        <pc:sldMkLst>
          <pc:docMk/>
          <pc:sldMk cId="420368949" sldId="2147469427"/>
        </pc:sldMkLst>
      </pc:sldChg>
      <pc:sldChg chg="addSp delSp modSp mod">
        <pc:chgData name="Avila, Christian" userId="e5ea148d-c1cb-451a-af0c-e246a091ce6c" providerId="ADAL" clId="{30363E03-7D9E-42C5-986E-F7FF2AB99CB0}" dt="2024-12-11T16:12:53.024" v="2294" actId="1076"/>
        <pc:sldMkLst>
          <pc:docMk/>
          <pc:sldMk cId="2600635615" sldId="2147469429"/>
        </pc:sldMkLst>
      </pc:sldChg>
      <pc:sldChg chg="addSp delSp modSp mod">
        <pc:chgData name="Avila, Christian" userId="e5ea148d-c1cb-451a-af0c-e246a091ce6c" providerId="ADAL" clId="{30363E03-7D9E-42C5-986E-F7FF2AB99CB0}" dt="2024-11-20T22:21:58.719" v="1660" actId="27636"/>
        <pc:sldMkLst>
          <pc:docMk/>
          <pc:sldMk cId="3837270888" sldId="2147469430"/>
        </pc:sldMkLst>
      </pc:sldChg>
      <pc:sldChg chg="addSp delSp modSp mod">
        <pc:chgData name="Avila, Christian" userId="e5ea148d-c1cb-451a-af0c-e246a091ce6c" providerId="ADAL" clId="{30363E03-7D9E-42C5-986E-F7FF2AB99CB0}" dt="2024-11-20T19:10:01.472" v="315" actId="1076"/>
        <pc:sldMkLst>
          <pc:docMk/>
          <pc:sldMk cId="809016483" sldId="2147469432"/>
        </pc:sldMkLst>
      </pc:sldChg>
      <pc:sldChg chg="addSp delSp modSp add mod ord">
        <pc:chgData name="Avila, Christian" userId="e5ea148d-c1cb-451a-af0c-e246a091ce6c" providerId="ADAL" clId="{30363E03-7D9E-42C5-986E-F7FF2AB99CB0}" dt="2024-11-20T22:22:30.250" v="1693" actId="20577"/>
        <pc:sldMkLst>
          <pc:docMk/>
          <pc:sldMk cId="54459428" sldId="2147469436"/>
        </pc:sldMkLst>
      </pc:sldChg>
      <pc:sldChg chg="addSp delSp modSp add mod">
        <pc:chgData name="Avila, Christian" userId="e5ea148d-c1cb-451a-af0c-e246a091ce6c" providerId="ADAL" clId="{30363E03-7D9E-42C5-986E-F7FF2AB99CB0}" dt="2024-11-20T22:23:06.794" v="1761" actId="20577"/>
        <pc:sldMkLst>
          <pc:docMk/>
          <pc:sldMk cId="1750879582" sldId="2147469437"/>
        </pc:sldMkLst>
      </pc:sldChg>
      <pc:sldChg chg="addSp delSp modSp add mod">
        <pc:chgData name="Avila, Christian" userId="e5ea148d-c1cb-451a-af0c-e246a091ce6c" providerId="ADAL" clId="{30363E03-7D9E-42C5-986E-F7FF2AB99CB0}" dt="2024-11-21T17:52:44.814" v="2278" actId="20577"/>
        <pc:sldMkLst>
          <pc:docMk/>
          <pc:sldMk cId="2087273444" sldId="2147469438"/>
        </pc:sldMkLst>
      </pc:sldChg>
      <pc:sldChg chg="addSp delSp modSp add mod">
        <pc:chgData name="Avila, Christian" userId="e5ea148d-c1cb-451a-af0c-e246a091ce6c" providerId="ADAL" clId="{30363E03-7D9E-42C5-986E-F7FF2AB99CB0}" dt="2024-11-21T17:47:53.968" v="2041" actId="20577"/>
        <pc:sldMkLst>
          <pc:docMk/>
          <pc:sldMk cId="657042930" sldId="2147469439"/>
        </pc:sldMkLst>
      </pc:sldChg>
      <pc:sldChg chg="addSp delSp modSp add mod">
        <pc:chgData name="Avila, Christian" userId="e5ea148d-c1cb-451a-af0c-e246a091ce6c" providerId="ADAL" clId="{30363E03-7D9E-42C5-986E-F7FF2AB99CB0}" dt="2024-11-21T17:53:29.382" v="2279" actId="20577"/>
        <pc:sldMkLst>
          <pc:docMk/>
          <pc:sldMk cId="1807347649" sldId="2147469440"/>
        </pc:sldMkLst>
      </pc:sldChg>
    </pc:docChg>
  </pc:docChgLst>
  <pc:docChgLst>
    <pc:chgData name="Avila, Christian" userId="e5ea148d-c1cb-451a-af0c-e246a091ce6c" providerId="ADAL" clId="{C23B5703-35E1-42A4-9C81-933EE670862D}"/>
    <pc:docChg chg="undo redo custSel delSld modSld">
      <pc:chgData name="Avila, Christian" userId="e5ea148d-c1cb-451a-af0c-e246a091ce6c" providerId="ADAL" clId="{C23B5703-35E1-42A4-9C81-933EE670862D}" dt="2024-09-23T15:07:56.114" v="540" actId="20577"/>
      <pc:docMkLst>
        <pc:docMk/>
      </pc:docMkLst>
      <pc:sldChg chg="modSp mod">
        <pc:chgData name="Avila, Christian" userId="e5ea148d-c1cb-451a-af0c-e246a091ce6c" providerId="ADAL" clId="{C23B5703-35E1-42A4-9C81-933EE670862D}" dt="2024-09-20T20:15:08.138" v="39" actId="115"/>
        <pc:sldMkLst>
          <pc:docMk/>
          <pc:sldMk cId="3601868214" sldId="2134804626"/>
        </pc:sldMkLst>
      </pc:sldChg>
      <pc:sldChg chg="addSp delSp modSp mod">
        <pc:chgData name="Avila, Christian" userId="e5ea148d-c1cb-451a-af0c-e246a091ce6c" providerId="ADAL" clId="{C23B5703-35E1-42A4-9C81-933EE670862D}" dt="2024-09-20T20:19:40.194" v="167" actId="20577"/>
        <pc:sldMkLst>
          <pc:docMk/>
          <pc:sldMk cId="3510607134" sldId="2147469418"/>
        </pc:sldMkLst>
      </pc:sldChg>
      <pc:sldChg chg="addSp delSp modSp mod">
        <pc:chgData name="Avila, Christian" userId="e5ea148d-c1cb-451a-af0c-e246a091ce6c" providerId="ADAL" clId="{C23B5703-35E1-42A4-9C81-933EE670862D}" dt="2024-09-23T14:55:54.055" v="516" actId="20577"/>
        <pc:sldMkLst>
          <pc:docMk/>
          <pc:sldMk cId="251485609" sldId="2147469419"/>
        </pc:sldMkLst>
      </pc:sldChg>
      <pc:sldChg chg="addSp delSp modSp mod">
        <pc:chgData name="Avila, Christian" userId="e5ea148d-c1cb-451a-af0c-e246a091ce6c" providerId="ADAL" clId="{C23B5703-35E1-42A4-9C81-933EE670862D}" dt="2024-09-20T20:34:43.407" v="339" actId="20577"/>
        <pc:sldMkLst>
          <pc:docMk/>
          <pc:sldMk cId="3389138512" sldId="2147469420"/>
        </pc:sldMkLst>
      </pc:sldChg>
      <pc:sldChg chg="addSp delSp modSp mod">
        <pc:chgData name="Avila, Christian" userId="e5ea148d-c1cb-451a-af0c-e246a091ce6c" providerId="ADAL" clId="{C23B5703-35E1-42A4-9C81-933EE670862D}" dt="2024-09-20T20:36:42.041" v="343" actId="1076"/>
        <pc:sldMkLst>
          <pc:docMk/>
          <pc:sldMk cId="2475735292" sldId="2147469421"/>
        </pc:sldMkLst>
      </pc:sldChg>
      <pc:sldChg chg="del">
        <pc:chgData name="Avila, Christian" userId="e5ea148d-c1cb-451a-af0c-e246a091ce6c" providerId="ADAL" clId="{C23B5703-35E1-42A4-9C81-933EE670862D}" dt="2024-09-20T20:27:23.952" v="330" actId="47"/>
        <pc:sldMkLst>
          <pc:docMk/>
          <pc:sldMk cId="2202941185" sldId="2147469426"/>
        </pc:sldMkLst>
      </pc:sldChg>
      <pc:sldChg chg="addSp delSp modSp mod">
        <pc:chgData name="Avila, Christian" userId="e5ea148d-c1cb-451a-af0c-e246a091ce6c" providerId="ADAL" clId="{C23B5703-35E1-42A4-9C81-933EE670862D}" dt="2024-09-20T20:44:47.309" v="426" actId="20577"/>
        <pc:sldMkLst>
          <pc:docMk/>
          <pc:sldMk cId="420368949" sldId="2147469427"/>
        </pc:sldMkLst>
      </pc:sldChg>
      <pc:sldChg chg="modSp mod">
        <pc:chgData name="Avila, Christian" userId="e5ea148d-c1cb-451a-af0c-e246a091ce6c" providerId="ADAL" clId="{C23B5703-35E1-42A4-9C81-933EE670862D}" dt="2024-09-23T15:07:56.114" v="540" actId="20577"/>
        <pc:sldMkLst>
          <pc:docMk/>
          <pc:sldMk cId="3837270888" sldId="2147469430"/>
        </pc:sldMkLst>
      </pc:sldChg>
    </pc:docChg>
  </pc:docChgLst>
  <pc:docChgLst>
    <pc:chgData name="Avila, Christian" userId="e5ea148d-c1cb-451a-af0c-e246a091ce6c" providerId="ADAL" clId="{8C043455-36C6-4703-8592-728E9F9BF667}"/>
    <pc:docChg chg="undo redo custSel addSld delSld modSld">
      <pc:chgData name="Avila, Christian" userId="e5ea148d-c1cb-451a-af0c-e246a091ce6c" providerId="ADAL" clId="{8C043455-36C6-4703-8592-728E9F9BF667}" dt="2025-03-20T20:01:34.311" v="2547" actId="1076"/>
      <pc:docMkLst>
        <pc:docMk/>
      </pc:docMkLst>
      <pc:sldChg chg="modSp mod">
        <pc:chgData name="Avila, Christian" userId="e5ea148d-c1cb-451a-af0c-e246a091ce6c" providerId="ADAL" clId="{8C043455-36C6-4703-8592-728E9F9BF667}" dt="2025-03-11T18:08:50.380" v="1305" actId="20577"/>
        <pc:sldMkLst>
          <pc:docMk/>
          <pc:sldMk cId="3601868214" sldId="2134804626"/>
        </pc:sldMkLst>
        <pc:spChg chg="mod">
          <ac:chgData name="Avila, Christian" userId="e5ea148d-c1cb-451a-af0c-e246a091ce6c" providerId="ADAL" clId="{8C043455-36C6-4703-8592-728E9F9BF667}" dt="2025-03-11T18:08:50.380" v="1305" actId="20577"/>
          <ac:spMkLst>
            <pc:docMk/>
            <pc:sldMk cId="3601868214" sldId="2134804626"/>
            <ac:spMk id="7" creationId="{9EAF3D7A-EDAF-449F-901E-660FD41EC665}"/>
          </ac:spMkLst>
        </pc:spChg>
      </pc:sldChg>
      <pc:sldChg chg="addSp delSp modSp mod">
        <pc:chgData name="Avila, Christian" userId="e5ea148d-c1cb-451a-af0c-e246a091ce6c" providerId="ADAL" clId="{8C043455-36C6-4703-8592-728E9F9BF667}" dt="2025-03-20T14:42:34.627" v="1327" actId="20577"/>
        <pc:sldMkLst>
          <pc:docMk/>
          <pc:sldMk cId="3510607134" sldId="2147469418"/>
        </pc:sldMkLst>
        <pc:spChg chg="mod">
          <ac:chgData name="Avila, Christian" userId="e5ea148d-c1cb-451a-af0c-e246a091ce6c" providerId="ADAL" clId="{8C043455-36C6-4703-8592-728E9F9BF667}" dt="2025-03-20T14:42:34.627" v="1327" actId="20577"/>
          <ac:spMkLst>
            <pc:docMk/>
            <pc:sldMk cId="3510607134" sldId="2147469418"/>
            <ac:spMk id="16" creationId="{444D9163-D502-6270-B2AE-99A029AA9005}"/>
          </ac:spMkLst>
        </pc:spChg>
        <pc:picChg chg="add mod">
          <ac:chgData name="Avila, Christian" userId="e5ea148d-c1cb-451a-af0c-e246a091ce6c" providerId="ADAL" clId="{8C043455-36C6-4703-8592-728E9F9BF667}" dt="2025-03-10T20:13:38.643" v="89" actId="1076"/>
          <ac:picMkLst>
            <pc:docMk/>
            <pc:sldMk cId="3510607134" sldId="2147469418"/>
            <ac:picMk id="9" creationId="{19616FFF-CF0B-595A-E87D-755937A7E9BD}"/>
          </ac:picMkLst>
        </pc:picChg>
      </pc:sldChg>
      <pc:sldChg chg="addSp delSp modSp mod">
        <pc:chgData name="Avila, Christian" userId="e5ea148d-c1cb-451a-af0c-e246a091ce6c" providerId="ADAL" clId="{8C043455-36C6-4703-8592-728E9F9BF667}" dt="2025-03-20T19:58:00.460" v="2429" actId="27636"/>
        <pc:sldMkLst>
          <pc:docMk/>
          <pc:sldMk cId="251485609" sldId="2147469419"/>
        </pc:sldMkLst>
        <pc:spChg chg="mod">
          <ac:chgData name="Avila, Christian" userId="e5ea148d-c1cb-451a-af0c-e246a091ce6c" providerId="ADAL" clId="{8C043455-36C6-4703-8592-728E9F9BF667}" dt="2025-03-20T19:58:00.460" v="2429" actId="27636"/>
          <ac:spMkLst>
            <pc:docMk/>
            <pc:sldMk cId="251485609" sldId="2147469419"/>
            <ac:spMk id="7" creationId="{4ED4BDB0-E1E8-6912-D725-8C85E697672A}"/>
          </ac:spMkLst>
        </pc:spChg>
        <pc:picChg chg="add mod">
          <ac:chgData name="Avila, Christian" userId="e5ea148d-c1cb-451a-af0c-e246a091ce6c" providerId="ADAL" clId="{8C043455-36C6-4703-8592-728E9F9BF667}" dt="2025-03-10T20:16:31.958" v="147" actId="14100"/>
          <ac:picMkLst>
            <pc:docMk/>
            <pc:sldMk cId="251485609" sldId="2147469419"/>
            <ac:picMk id="5" creationId="{92C27E3B-C966-E628-A157-4FC04935EF22}"/>
          </ac:picMkLst>
        </pc:picChg>
      </pc:sldChg>
      <pc:sldChg chg="addSp delSp modSp mod">
        <pc:chgData name="Avila, Christian" userId="e5ea148d-c1cb-451a-af0c-e246a091ce6c" providerId="ADAL" clId="{8C043455-36C6-4703-8592-728E9F9BF667}" dt="2025-03-10T20:20:29.123" v="216" actId="20577"/>
        <pc:sldMkLst>
          <pc:docMk/>
          <pc:sldMk cId="3389138512" sldId="2147469420"/>
        </pc:sldMkLst>
        <pc:spChg chg="mod">
          <ac:chgData name="Avila, Christian" userId="e5ea148d-c1cb-451a-af0c-e246a091ce6c" providerId="ADAL" clId="{8C043455-36C6-4703-8592-728E9F9BF667}" dt="2025-03-10T20:20:29.123" v="216" actId="20577"/>
          <ac:spMkLst>
            <pc:docMk/>
            <pc:sldMk cId="3389138512" sldId="2147469420"/>
            <ac:spMk id="5" creationId="{D5AC3222-157E-A33D-C4A2-B245EEA9BC3A}"/>
          </ac:spMkLst>
        </pc:spChg>
        <pc:picChg chg="add mod">
          <ac:chgData name="Avila, Christian" userId="e5ea148d-c1cb-451a-af0c-e246a091ce6c" providerId="ADAL" clId="{8C043455-36C6-4703-8592-728E9F9BF667}" dt="2025-03-10T20:20:06.429" v="205" actId="1076"/>
          <ac:picMkLst>
            <pc:docMk/>
            <pc:sldMk cId="3389138512" sldId="2147469420"/>
            <ac:picMk id="13" creationId="{427DFFE8-28E7-BC03-9415-328476DB039A}"/>
          </ac:picMkLst>
        </pc:picChg>
      </pc:sldChg>
      <pc:sldChg chg="addSp delSp modSp mod">
        <pc:chgData name="Avila, Christian" userId="e5ea148d-c1cb-451a-af0c-e246a091ce6c" providerId="ADAL" clId="{8C043455-36C6-4703-8592-728E9F9BF667}" dt="2025-03-10T20:28:10.705" v="296" actId="1076"/>
        <pc:sldMkLst>
          <pc:docMk/>
          <pc:sldMk cId="2475735292" sldId="2147469421"/>
        </pc:sldMkLst>
        <pc:spChg chg="mod">
          <ac:chgData name="Avila, Christian" userId="e5ea148d-c1cb-451a-af0c-e246a091ce6c" providerId="ADAL" clId="{8C043455-36C6-4703-8592-728E9F9BF667}" dt="2025-03-10T20:28:06.602" v="294" actId="20577"/>
          <ac:spMkLst>
            <pc:docMk/>
            <pc:sldMk cId="2475735292" sldId="2147469421"/>
            <ac:spMk id="13" creationId="{A766DC2C-609B-0FB0-F211-A3AF66C6090C}"/>
          </ac:spMkLst>
        </pc:spChg>
        <pc:picChg chg="add mod">
          <ac:chgData name="Avila, Christian" userId="e5ea148d-c1cb-451a-af0c-e246a091ce6c" providerId="ADAL" clId="{8C043455-36C6-4703-8592-728E9F9BF667}" dt="2025-03-10T20:28:10.705" v="296" actId="1076"/>
          <ac:picMkLst>
            <pc:docMk/>
            <pc:sldMk cId="2475735292" sldId="2147469421"/>
            <ac:picMk id="6" creationId="{DFD6D742-0187-A831-3B3C-CBFC14642D3C}"/>
          </ac:picMkLst>
        </pc:picChg>
      </pc:sldChg>
      <pc:sldChg chg="addSp delSp modSp mod">
        <pc:chgData name="Avila, Christian" userId="e5ea148d-c1cb-451a-af0c-e246a091ce6c" providerId="ADAL" clId="{8C043455-36C6-4703-8592-728E9F9BF667}" dt="2025-03-10T20:31:06.184" v="300" actId="1076"/>
        <pc:sldMkLst>
          <pc:docMk/>
          <pc:sldMk cId="2106665793" sldId="2147469422"/>
        </pc:sldMkLst>
        <pc:picChg chg="add mod">
          <ac:chgData name="Avila, Christian" userId="e5ea148d-c1cb-451a-af0c-e246a091ce6c" providerId="ADAL" clId="{8C043455-36C6-4703-8592-728E9F9BF667}" dt="2025-03-10T20:31:06.184" v="300" actId="1076"/>
          <ac:picMkLst>
            <pc:docMk/>
            <pc:sldMk cId="2106665793" sldId="2147469422"/>
            <ac:picMk id="7" creationId="{A4F5A5E1-E800-01CE-2A7F-92C90C53530E}"/>
          </ac:picMkLst>
        </pc:picChg>
      </pc:sldChg>
      <pc:sldChg chg="addSp delSp modSp mod">
        <pc:chgData name="Avila, Christian" userId="e5ea148d-c1cb-451a-af0c-e246a091ce6c" providerId="ADAL" clId="{8C043455-36C6-4703-8592-728E9F9BF667}" dt="2025-03-20T19:27:57.432" v="1427" actId="20577"/>
        <pc:sldMkLst>
          <pc:docMk/>
          <pc:sldMk cId="420368949" sldId="2147469427"/>
        </pc:sldMkLst>
        <pc:spChg chg="mod">
          <ac:chgData name="Avila, Christian" userId="e5ea148d-c1cb-451a-af0c-e246a091ce6c" providerId="ADAL" clId="{8C043455-36C6-4703-8592-728E9F9BF667}" dt="2025-03-20T19:27:57.432" v="1427" actId="20577"/>
          <ac:spMkLst>
            <pc:docMk/>
            <pc:sldMk cId="420368949" sldId="2147469427"/>
            <ac:spMk id="3" creationId="{3E63D38D-C405-D4D9-4C0A-F14B473EE7C2}"/>
          </ac:spMkLst>
        </pc:spChg>
        <pc:picChg chg="add mod">
          <ac:chgData name="Avila, Christian" userId="e5ea148d-c1cb-451a-af0c-e246a091ce6c" providerId="ADAL" clId="{8C043455-36C6-4703-8592-728E9F9BF667}" dt="2025-03-10T20:41:46.710" v="342" actId="1076"/>
          <ac:picMkLst>
            <pc:docMk/>
            <pc:sldMk cId="420368949" sldId="2147469427"/>
            <ac:picMk id="6" creationId="{414DA66F-BCB1-1D70-464B-AED62984EACC}"/>
          </ac:picMkLst>
        </pc:picChg>
      </pc:sldChg>
      <pc:sldChg chg="modSp mod">
        <pc:chgData name="Avila, Christian" userId="e5ea148d-c1cb-451a-af0c-e246a091ce6c" providerId="ADAL" clId="{8C043455-36C6-4703-8592-728E9F9BF667}" dt="2025-03-20T19:59:27.655" v="2450" actId="1076"/>
        <pc:sldMkLst>
          <pc:docMk/>
          <pc:sldMk cId="3837270888" sldId="2147469430"/>
        </pc:sldMkLst>
        <pc:spChg chg="mod">
          <ac:chgData name="Avila, Christian" userId="e5ea148d-c1cb-451a-af0c-e246a091ce6c" providerId="ADAL" clId="{8C043455-36C6-4703-8592-728E9F9BF667}" dt="2025-03-20T19:59:27.655" v="2450" actId="1076"/>
          <ac:spMkLst>
            <pc:docMk/>
            <pc:sldMk cId="3837270888" sldId="2147469430"/>
            <ac:spMk id="3" creationId="{BE70F054-4AE5-2F87-7374-39FEFEA5284D}"/>
          </ac:spMkLst>
        </pc:spChg>
      </pc:sldChg>
      <pc:sldChg chg="addSp delSp modSp mod">
        <pc:chgData name="Avila, Christian" userId="e5ea148d-c1cb-451a-af0c-e246a091ce6c" providerId="ADAL" clId="{8C043455-36C6-4703-8592-728E9F9BF667}" dt="2025-03-10T21:29:13.522" v="1173" actId="20577"/>
        <pc:sldMkLst>
          <pc:docMk/>
          <pc:sldMk cId="2664754794" sldId="2147469433"/>
        </pc:sldMkLst>
        <pc:spChg chg="mod">
          <ac:chgData name="Avila, Christian" userId="e5ea148d-c1cb-451a-af0c-e246a091ce6c" providerId="ADAL" clId="{8C043455-36C6-4703-8592-728E9F9BF667}" dt="2025-03-10T21:29:13.522" v="1173" actId="20577"/>
          <ac:spMkLst>
            <pc:docMk/>
            <pc:sldMk cId="2664754794" sldId="2147469433"/>
            <ac:spMk id="3" creationId="{46020382-65EF-2C4A-B828-DAFA20C09263}"/>
          </ac:spMkLst>
        </pc:spChg>
        <pc:picChg chg="add mod">
          <ac:chgData name="Avila, Christian" userId="e5ea148d-c1cb-451a-af0c-e246a091ce6c" providerId="ADAL" clId="{8C043455-36C6-4703-8592-728E9F9BF667}" dt="2025-03-10T21:27:33.644" v="1152" actId="1076"/>
          <ac:picMkLst>
            <pc:docMk/>
            <pc:sldMk cId="2664754794" sldId="2147469433"/>
            <ac:picMk id="7" creationId="{B5EEEE20-3213-C367-630A-E15B31342997}"/>
          </ac:picMkLst>
        </pc:picChg>
      </pc:sldChg>
      <pc:sldChg chg="del">
        <pc:chgData name="Avila, Christian" userId="e5ea148d-c1cb-451a-af0c-e246a091ce6c" providerId="ADAL" clId="{8C043455-36C6-4703-8592-728E9F9BF667}" dt="2025-03-10T21:29:30.629" v="1174" actId="2696"/>
        <pc:sldMkLst>
          <pc:docMk/>
          <pc:sldMk cId="721932766" sldId="2147469435"/>
        </pc:sldMkLst>
      </pc:sldChg>
      <pc:sldChg chg="addSp delSp modSp mod">
        <pc:chgData name="Avila, Christian" userId="e5ea148d-c1cb-451a-af0c-e246a091ce6c" providerId="ADAL" clId="{8C043455-36C6-4703-8592-728E9F9BF667}" dt="2025-03-20T19:28:44.629" v="1428" actId="20577"/>
        <pc:sldMkLst>
          <pc:docMk/>
          <pc:sldMk cId="54459428" sldId="2147469436"/>
        </pc:sldMkLst>
        <pc:spChg chg="mod">
          <ac:chgData name="Avila, Christian" userId="e5ea148d-c1cb-451a-af0c-e246a091ce6c" providerId="ADAL" clId="{8C043455-36C6-4703-8592-728E9F9BF667}" dt="2025-03-20T19:28:44.629" v="1428" actId="20577"/>
          <ac:spMkLst>
            <pc:docMk/>
            <pc:sldMk cId="54459428" sldId="2147469436"/>
            <ac:spMk id="3" creationId="{BE70F054-4AE5-2F87-7374-39FEFEA5284D}"/>
          </ac:spMkLst>
        </pc:spChg>
        <pc:picChg chg="add mod">
          <ac:chgData name="Avila, Christian" userId="e5ea148d-c1cb-451a-af0c-e246a091ce6c" providerId="ADAL" clId="{8C043455-36C6-4703-8592-728E9F9BF667}" dt="2025-03-10T20:58:34.155" v="499" actId="14100"/>
          <ac:picMkLst>
            <pc:docMk/>
            <pc:sldMk cId="54459428" sldId="2147469436"/>
            <ac:picMk id="6" creationId="{2069EEF5-545B-B08E-FB05-67097B2708A4}"/>
          </ac:picMkLst>
        </pc:picChg>
      </pc:sldChg>
      <pc:sldChg chg="addSp delSp modSp mod">
        <pc:chgData name="Avila, Christian" userId="e5ea148d-c1cb-451a-af0c-e246a091ce6c" providerId="ADAL" clId="{8C043455-36C6-4703-8592-728E9F9BF667}" dt="2025-03-20T20:00:58.774" v="2546" actId="313"/>
        <pc:sldMkLst>
          <pc:docMk/>
          <pc:sldMk cId="2087273444" sldId="2147469438"/>
        </pc:sldMkLst>
        <pc:spChg chg="mod">
          <ac:chgData name="Avila, Christian" userId="e5ea148d-c1cb-451a-af0c-e246a091ce6c" providerId="ADAL" clId="{8C043455-36C6-4703-8592-728E9F9BF667}" dt="2025-03-20T20:00:58.774" v="2546" actId="313"/>
          <ac:spMkLst>
            <pc:docMk/>
            <pc:sldMk cId="2087273444" sldId="2147469438"/>
            <ac:spMk id="3" creationId="{BE70F054-4AE5-2F87-7374-39FEFEA5284D}"/>
          </ac:spMkLst>
        </pc:spChg>
        <pc:spChg chg="add mod">
          <ac:chgData name="Avila, Christian" userId="e5ea148d-c1cb-451a-af0c-e246a091ce6c" providerId="ADAL" clId="{8C043455-36C6-4703-8592-728E9F9BF667}" dt="2025-03-20T19:30:28.946" v="1460" actId="1076"/>
          <ac:spMkLst>
            <pc:docMk/>
            <pc:sldMk cId="2087273444" sldId="2147469438"/>
            <ac:spMk id="6" creationId="{3AE8F8CD-8497-56B8-3042-993E762FAC63}"/>
          </ac:spMkLst>
        </pc:spChg>
        <pc:graphicFrameChg chg="add del mod modGraphic">
          <ac:chgData name="Avila, Christian" userId="e5ea148d-c1cb-451a-af0c-e246a091ce6c" providerId="ADAL" clId="{8C043455-36C6-4703-8592-728E9F9BF667}" dt="2025-03-20T19:34:37.958" v="1571" actId="478"/>
          <ac:graphicFrameMkLst>
            <pc:docMk/>
            <pc:sldMk cId="2087273444" sldId="2147469438"/>
            <ac:graphicFrameMk id="5" creationId="{B7F30007-F634-4184-A779-530CF64C8B3C}"/>
          </ac:graphicFrameMkLst>
        </pc:graphicFrameChg>
        <pc:picChg chg="add mod">
          <ac:chgData name="Avila, Christian" userId="e5ea148d-c1cb-451a-af0c-e246a091ce6c" providerId="ADAL" clId="{8C043455-36C6-4703-8592-728E9F9BF667}" dt="2025-03-20T19:34:41.226" v="1572" actId="14100"/>
          <ac:picMkLst>
            <pc:docMk/>
            <pc:sldMk cId="2087273444" sldId="2147469438"/>
            <ac:picMk id="7" creationId="{FB2DC226-E55F-A354-908F-B2F45D983FDD}"/>
          </ac:picMkLst>
        </pc:picChg>
      </pc:sldChg>
      <pc:sldChg chg="addSp delSp modSp mod">
        <pc:chgData name="Avila, Christian" userId="e5ea148d-c1cb-451a-af0c-e246a091ce6c" providerId="ADAL" clId="{8C043455-36C6-4703-8592-728E9F9BF667}" dt="2025-03-10T21:15:47.765" v="993" actId="14100"/>
        <pc:sldMkLst>
          <pc:docMk/>
          <pc:sldMk cId="657042930" sldId="2147469439"/>
        </pc:sldMkLst>
        <pc:spChg chg="mod">
          <ac:chgData name="Avila, Christian" userId="e5ea148d-c1cb-451a-af0c-e246a091ce6c" providerId="ADAL" clId="{8C043455-36C6-4703-8592-728E9F9BF667}" dt="2025-03-10T21:15:22.466" v="987" actId="313"/>
          <ac:spMkLst>
            <pc:docMk/>
            <pc:sldMk cId="657042930" sldId="2147469439"/>
            <ac:spMk id="3" creationId="{BE70F054-4AE5-2F87-7374-39FEFEA5284D}"/>
          </ac:spMkLst>
        </pc:spChg>
        <pc:picChg chg="add mod">
          <ac:chgData name="Avila, Christian" userId="e5ea148d-c1cb-451a-af0c-e246a091ce6c" providerId="ADAL" clId="{8C043455-36C6-4703-8592-728E9F9BF667}" dt="2025-03-10T21:15:47.765" v="993" actId="14100"/>
          <ac:picMkLst>
            <pc:docMk/>
            <pc:sldMk cId="657042930" sldId="2147469439"/>
            <ac:picMk id="6" creationId="{CE906784-92A8-D896-0E45-B61211C7B1E0}"/>
          </ac:picMkLst>
        </pc:picChg>
      </pc:sldChg>
      <pc:sldChg chg="addSp delSp modSp add mod">
        <pc:chgData name="Avila, Christian" userId="e5ea148d-c1cb-451a-af0c-e246a091ce6c" providerId="ADAL" clId="{8C043455-36C6-4703-8592-728E9F9BF667}" dt="2025-03-20T20:01:34.311" v="2547" actId="1076"/>
        <pc:sldMkLst>
          <pc:docMk/>
          <pc:sldMk cId="248522915" sldId="2147469441"/>
        </pc:sldMkLst>
        <pc:spChg chg="mod">
          <ac:chgData name="Avila, Christian" userId="e5ea148d-c1cb-451a-af0c-e246a091ce6c" providerId="ADAL" clId="{8C043455-36C6-4703-8592-728E9F9BF667}" dt="2025-03-20T19:38:06.684" v="1609" actId="14100"/>
          <ac:spMkLst>
            <pc:docMk/>
            <pc:sldMk cId="248522915" sldId="2147469441"/>
            <ac:spMk id="2" creationId="{D04E2B4E-2497-CF77-4F86-8BBAD83228B5}"/>
          </ac:spMkLst>
        </pc:spChg>
        <pc:spChg chg="mod">
          <ac:chgData name="Avila, Christian" userId="e5ea148d-c1cb-451a-af0c-e246a091ce6c" providerId="ADAL" clId="{8C043455-36C6-4703-8592-728E9F9BF667}" dt="2025-03-20T19:52:10.001" v="2156" actId="20577"/>
          <ac:spMkLst>
            <pc:docMk/>
            <pc:sldMk cId="248522915" sldId="2147469441"/>
            <ac:spMk id="3" creationId="{3146E6D8-1950-85DC-1C00-A1112CA3FB28}"/>
          </ac:spMkLst>
        </pc:spChg>
        <pc:graphicFrameChg chg="add mod modGraphic">
          <ac:chgData name="Avila, Christian" userId="e5ea148d-c1cb-451a-af0c-e246a091ce6c" providerId="ADAL" clId="{8C043455-36C6-4703-8592-728E9F9BF667}" dt="2025-03-20T20:01:34.311" v="2547" actId="1076"/>
          <ac:graphicFrameMkLst>
            <pc:docMk/>
            <pc:sldMk cId="248522915" sldId="2147469441"/>
            <ac:graphicFrameMk id="5" creationId="{42DDF842-8FC7-839E-3433-66DD50357003}"/>
          </ac:graphicFrameMkLst>
        </pc:graphicFrameChg>
        <pc:picChg chg="del">
          <ac:chgData name="Avila, Christian" userId="e5ea148d-c1cb-451a-af0c-e246a091ce6c" providerId="ADAL" clId="{8C043455-36C6-4703-8592-728E9F9BF667}" dt="2025-03-20T19:33:26.305" v="1493" actId="478"/>
          <ac:picMkLst>
            <pc:docMk/>
            <pc:sldMk cId="248522915" sldId="2147469441"/>
            <ac:picMk id="7" creationId="{1A76C0A2-B597-D57E-6982-9E18922F5034}"/>
          </ac:picMkLst>
        </pc:picChg>
      </pc:sldChg>
      <pc:sldChg chg="new del">
        <pc:chgData name="Avila, Christian" userId="e5ea148d-c1cb-451a-af0c-e246a091ce6c" providerId="ADAL" clId="{8C043455-36C6-4703-8592-728E9F9BF667}" dt="2025-03-20T14:42:14.018" v="1318" actId="680"/>
        <pc:sldMkLst>
          <pc:docMk/>
          <pc:sldMk cId="292672951" sldId="2147469441"/>
        </pc:sldMkLst>
      </pc:sldChg>
      <pc:sldChg chg="new del">
        <pc:chgData name="Avila, Christian" userId="e5ea148d-c1cb-451a-af0c-e246a091ce6c" providerId="ADAL" clId="{8C043455-36C6-4703-8592-728E9F9BF667}" dt="2025-03-20T19:33:16.996" v="1491" actId="2696"/>
        <pc:sldMkLst>
          <pc:docMk/>
          <pc:sldMk cId="1871203429" sldId="2147469441"/>
        </pc:sldMkLst>
      </pc:sldChg>
    </pc:docChg>
  </pc:docChgLst>
  <pc:docChgLst>
    <pc:chgData name="Brickey, Tyler" userId="8583c734-9380-48cf-92ad-54c4a0a15ecd" providerId="ADAL" clId="{429E04D2-C7B7-4EF5-AE20-062BA39247B8}"/>
    <pc:docChg chg="modSld">
      <pc:chgData name="Brickey, Tyler" userId="8583c734-9380-48cf-92ad-54c4a0a15ecd" providerId="ADAL" clId="{429E04D2-C7B7-4EF5-AE20-062BA39247B8}" dt="2024-06-04T20:01:59.855" v="0" actId="14100"/>
      <pc:docMkLst>
        <pc:docMk/>
      </pc:docMkLst>
      <pc:sldChg chg="modSp mod">
        <pc:chgData name="Brickey, Tyler" userId="8583c734-9380-48cf-92ad-54c4a0a15ecd" providerId="ADAL" clId="{429E04D2-C7B7-4EF5-AE20-062BA39247B8}" dt="2024-06-04T20:01:59.855" v="0" actId="14100"/>
        <pc:sldMkLst>
          <pc:docMk/>
          <pc:sldMk cId="3389138512" sldId="2147469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5F6A9-C335-4874-8468-2DC827924AB3}"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43DE5-F04B-41A0-88DF-F91B4C49C2EF}" type="slidenum">
              <a:rPr lang="en-US" smtClean="0"/>
              <a:t>‹#›</a:t>
            </a:fld>
            <a:endParaRPr lang="en-US"/>
          </a:p>
        </p:txBody>
      </p:sp>
    </p:spTree>
    <p:extLst>
      <p:ext uri="{BB962C8B-B14F-4D97-AF65-F5344CB8AC3E}">
        <p14:creationId xmlns:p14="http://schemas.microsoft.com/office/powerpoint/2010/main" val="326133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t>1</a:t>
            </a:fld>
            <a:endParaRPr lang="en-US"/>
          </a:p>
        </p:txBody>
      </p:sp>
    </p:spTree>
    <p:extLst>
      <p:ext uri="{BB962C8B-B14F-4D97-AF65-F5344CB8AC3E}">
        <p14:creationId xmlns:p14="http://schemas.microsoft.com/office/powerpoint/2010/main" val="274194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10</a:t>
            </a:fld>
            <a:endParaRPr lang="en-US" dirty="0"/>
          </a:p>
        </p:txBody>
      </p:sp>
    </p:spTree>
    <p:extLst>
      <p:ext uri="{BB962C8B-B14F-4D97-AF65-F5344CB8AC3E}">
        <p14:creationId xmlns:p14="http://schemas.microsoft.com/office/powerpoint/2010/main" val="113398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11</a:t>
            </a:fld>
            <a:endParaRPr lang="en-US" dirty="0"/>
          </a:p>
        </p:txBody>
      </p:sp>
    </p:spTree>
    <p:extLst>
      <p:ext uri="{BB962C8B-B14F-4D97-AF65-F5344CB8AC3E}">
        <p14:creationId xmlns:p14="http://schemas.microsoft.com/office/powerpoint/2010/main" val="414627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12</a:t>
            </a:fld>
            <a:endParaRPr lang="en-US" dirty="0"/>
          </a:p>
        </p:txBody>
      </p:sp>
    </p:spTree>
    <p:extLst>
      <p:ext uri="{BB962C8B-B14F-4D97-AF65-F5344CB8AC3E}">
        <p14:creationId xmlns:p14="http://schemas.microsoft.com/office/powerpoint/2010/main" val="380798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13</a:t>
            </a:fld>
            <a:endParaRPr lang="en-US" dirty="0"/>
          </a:p>
        </p:txBody>
      </p:sp>
    </p:spTree>
    <p:extLst>
      <p:ext uri="{BB962C8B-B14F-4D97-AF65-F5344CB8AC3E}">
        <p14:creationId xmlns:p14="http://schemas.microsoft.com/office/powerpoint/2010/main" val="200621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14</a:t>
            </a:fld>
            <a:endParaRPr lang="en-US" dirty="0"/>
          </a:p>
        </p:txBody>
      </p:sp>
    </p:spTree>
    <p:extLst>
      <p:ext uri="{BB962C8B-B14F-4D97-AF65-F5344CB8AC3E}">
        <p14:creationId xmlns:p14="http://schemas.microsoft.com/office/powerpoint/2010/main" val="33711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15</a:t>
            </a:fld>
            <a:endParaRPr lang="en-US" dirty="0"/>
          </a:p>
        </p:txBody>
      </p:sp>
    </p:spTree>
    <p:extLst>
      <p:ext uri="{BB962C8B-B14F-4D97-AF65-F5344CB8AC3E}">
        <p14:creationId xmlns:p14="http://schemas.microsoft.com/office/powerpoint/2010/main" val="396261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16</a:t>
            </a:fld>
            <a:endParaRPr lang="en-US" dirty="0"/>
          </a:p>
        </p:txBody>
      </p:sp>
    </p:spTree>
    <p:extLst>
      <p:ext uri="{BB962C8B-B14F-4D97-AF65-F5344CB8AC3E}">
        <p14:creationId xmlns:p14="http://schemas.microsoft.com/office/powerpoint/2010/main" val="364268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40F22-9C21-663F-05AE-B51A984FC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A5B7E-DBA5-903C-46C4-910D8DDE1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F8701-6D6C-622F-BBFC-334C97896A58}"/>
              </a:ext>
            </a:extLst>
          </p:cNvPr>
          <p:cNvSpPr>
            <a:spLocks noGrp="1"/>
          </p:cNvSpPr>
          <p:nvPr>
            <p:ph type="body" idx="1"/>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E839C3ED-EACA-BBD9-3391-1F06F6A22B96}"/>
              </a:ext>
            </a:extLst>
          </p:cNvPr>
          <p:cNvSpPr>
            <a:spLocks noGrp="1"/>
          </p:cNvSpPr>
          <p:nvPr>
            <p:ph type="sldNum" sz="quarter" idx="5"/>
          </p:nvPr>
        </p:nvSpPr>
        <p:spPr/>
        <p:txBody>
          <a:bodyPr/>
          <a:lstStyle/>
          <a:p>
            <a:fld id="{91CB8535-DC0F-AF47-A510-8461A80C06B7}" type="slidenum">
              <a:rPr lang="en-US" smtClean="0"/>
              <a:t>17</a:t>
            </a:fld>
            <a:endParaRPr lang="en-US" dirty="0"/>
          </a:p>
        </p:txBody>
      </p:sp>
    </p:spTree>
    <p:extLst>
      <p:ext uri="{BB962C8B-B14F-4D97-AF65-F5344CB8AC3E}">
        <p14:creationId xmlns:p14="http://schemas.microsoft.com/office/powerpoint/2010/main" val="414773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18</a:t>
            </a:fld>
            <a:endParaRPr lang="en-US" dirty="0"/>
          </a:p>
        </p:txBody>
      </p:sp>
    </p:spTree>
    <p:extLst>
      <p:ext uri="{BB962C8B-B14F-4D97-AF65-F5344CB8AC3E}">
        <p14:creationId xmlns:p14="http://schemas.microsoft.com/office/powerpoint/2010/main" val="236486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19</a:t>
            </a:fld>
            <a:endParaRPr lang="en-US" dirty="0"/>
          </a:p>
        </p:txBody>
      </p:sp>
    </p:spTree>
    <p:extLst>
      <p:ext uri="{BB962C8B-B14F-4D97-AF65-F5344CB8AC3E}">
        <p14:creationId xmlns:p14="http://schemas.microsoft.com/office/powerpoint/2010/main" val="49636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2</a:t>
            </a:fld>
            <a:endParaRPr lang="en-US" dirty="0"/>
          </a:p>
        </p:txBody>
      </p:sp>
    </p:spTree>
    <p:extLst>
      <p:ext uri="{BB962C8B-B14F-4D97-AF65-F5344CB8AC3E}">
        <p14:creationId xmlns:p14="http://schemas.microsoft.com/office/powerpoint/2010/main" val="129920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20</a:t>
            </a:fld>
            <a:endParaRPr lang="en-US" dirty="0"/>
          </a:p>
        </p:txBody>
      </p:sp>
    </p:spTree>
    <p:extLst>
      <p:ext uri="{BB962C8B-B14F-4D97-AF65-F5344CB8AC3E}">
        <p14:creationId xmlns:p14="http://schemas.microsoft.com/office/powerpoint/2010/main" val="338139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3</a:t>
            </a:fld>
            <a:endParaRPr lang="en-US" dirty="0"/>
          </a:p>
        </p:txBody>
      </p:sp>
    </p:spTree>
    <p:extLst>
      <p:ext uri="{BB962C8B-B14F-4D97-AF65-F5344CB8AC3E}">
        <p14:creationId xmlns:p14="http://schemas.microsoft.com/office/powerpoint/2010/main" val="174359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4</a:t>
            </a:fld>
            <a:endParaRPr lang="en-US" dirty="0"/>
          </a:p>
        </p:txBody>
      </p:sp>
    </p:spTree>
    <p:extLst>
      <p:ext uri="{BB962C8B-B14F-4D97-AF65-F5344CB8AC3E}">
        <p14:creationId xmlns:p14="http://schemas.microsoft.com/office/powerpoint/2010/main" val="222006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5</a:t>
            </a:fld>
            <a:endParaRPr lang="en-US" dirty="0"/>
          </a:p>
        </p:txBody>
      </p:sp>
    </p:spTree>
    <p:extLst>
      <p:ext uri="{BB962C8B-B14F-4D97-AF65-F5344CB8AC3E}">
        <p14:creationId xmlns:p14="http://schemas.microsoft.com/office/powerpoint/2010/main" val="6776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6</a:t>
            </a:fld>
            <a:endParaRPr lang="en-US" dirty="0"/>
          </a:p>
        </p:txBody>
      </p:sp>
    </p:spTree>
    <p:extLst>
      <p:ext uri="{BB962C8B-B14F-4D97-AF65-F5344CB8AC3E}">
        <p14:creationId xmlns:p14="http://schemas.microsoft.com/office/powerpoint/2010/main" val="36249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7</a:t>
            </a:fld>
            <a:endParaRPr lang="en-US" dirty="0"/>
          </a:p>
        </p:txBody>
      </p:sp>
    </p:spTree>
    <p:extLst>
      <p:ext uri="{BB962C8B-B14F-4D97-AF65-F5344CB8AC3E}">
        <p14:creationId xmlns:p14="http://schemas.microsoft.com/office/powerpoint/2010/main" val="111397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8</a:t>
            </a:fld>
            <a:endParaRPr lang="en-US" dirty="0"/>
          </a:p>
        </p:txBody>
      </p:sp>
    </p:spTree>
    <p:extLst>
      <p:ext uri="{BB962C8B-B14F-4D97-AF65-F5344CB8AC3E}">
        <p14:creationId xmlns:p14="http://schemas.microsoft.com/office/powerpoint/2010/main" val="323501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9</a:t>
            </a:fld>
            <a:endParaRPr lang="en-US" dirty="0"/>
          </a:p>
        </p:txBody>
      </p:sp>
    </p:spTree>
    <p:extLst>
      <p:ext uri="{BB962C8B-B14F-4D97-AF65-F5344CB8AC3E}">
        <p14:creationId xmlns:p14="http://schemas.microsoft.com/office/powerpoint/2010/main" val="399607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B27-7FE2-8148-B4D0-5FB126E16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C899C-3F17-95E2-51E6-F654A4BD9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96826-B4C0-D49A-D647-71AB2734FB9A}"/>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5" name="Footer Placeholder 4">
            <a:extLst>
              <a:ext uri="{FF2B5EF4-FFF2-40B4-BE49-F238E27FC236}">
                <a16:creationId xmlns:a16="http://schemas.microsoft.com/office/drawing/2014/main" id="{A15F3BC2-4436-23B2-EA55-8A235CA6A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90ED9-680C-0DD2-E073-49FA8AA5E93C}"/>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108800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2C56-5BD8-B563-43E1-D4474F7487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F8368-0C00-5FC8-F0CC-0F9FF87F68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CC000-22BA-D6F4-C6BE-034E19D3B127}"/>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5" name="Footer Placeholder 4">
            <a:extLst>
              <a:ext uri="{FF2B5EF4-FFF2-40B4-BE49-F238E27FC236}">
                <a16:creationId xmlns:a16="http://schemas.microsoft.com/office/drawing/2014/main" id="{A88E8C98-9872-6F3F-FE15-A6BE440DD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1E0A3-DB46-C15E-CE28-487F81B040F5}"/>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16394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D3D5A-7812-E99F-38E8-610EAD04B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3845AA-CBE2-05E8-0095-B867AFF77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9AE2F-FAAC-2BB2-395E-C04110B9B574}"/>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5" name="Footer Placeholder 4">
            <a:extLst>
              <a:ext uri="{FF2B5EF4-FFF2-40B4-BE49-F238E27FC236}">
                <a16:creationId xmlns:a16="http://schemas.microsoft.com/office/drawing/2014/main" id="{BF870040-EF66-D70D-55F8-5409178E3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20C9D-FF6D-0D04-663B-429F54D80A05}"/>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90366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5C8D-C0A0-975B-C265-4E1B6DBC9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E07DF-2FC7-0E9B-CAF1-7A2766A23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7E6AA-E4EB-34CF-7928-7156C95C47B0}"/>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5" name="Footer Placeholder 4">
            <a:extLst>
              <a:ext uri="{FF2B5EF4-FFF2-40B4-BE49-F238E27FC236}">
                <a16:creationId xmlns:a16="http://schemas.microsoft.com/office/drawing/2014/main" id="{93D781FE-BD12-8328-7DB7-704B86CE5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C05D3-A3E7-7BF7-8D93-9AAA6190F6BB}"/>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05267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CD22-DEB5-5CF1-E989-F403F56CD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F2F30-B333-3E33-99E3-D6AB849CB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CDA0F-9ACE-52DF-DC7F-51425A049226}"/>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5" name="Footer Placeholder 4">
            <a:extLst>
              <a:ext uri="{FF2B5EF4-FFF2-40B4-BE49-F238E27FC236}">
                <a16:creationId xmlns:a16="http://schemas.microsoft.com/office/drawing/2014/main" id="{C9D8BB68-0C42-E19B-02E3-D56C203A9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CCE33-E433-AEFA-DBC3-42FCD89A6085}"/>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92605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E5C2-FBEE-7E0C-5C82-080C8E0C9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5BABC-F0F7-428F-8718-2A4F31768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DCF10-27B0-3C0D-CDCD-8097A72E6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1CB43-AEA1-5ECC-AD6A-DC8694C267B6}"/>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6" name="Footer Placeholder 5">
            <a:extLst>
              <a:ext uri="{FF2B5EF4-FFF2-40B4-BE49-F238E27FC236}">
                <a16:creationId xmlns:a16="http://schemas.microsoft.com/office/drawing/2014/main" id="{008111DD-98C7-45CC-885E-4339097A2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935C8-4F54-30FB-5BF5-95712DB94BB7}"/>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62452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F0A3-E7D7-D869-630F-1C11C416AB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97A53-D9E2-05C2-42A0-E4E40571D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B3D05-2632-BA92-8DCD-F85A0431F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88ED66-400E-C056-3BAA-F3B084059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AF29C-67B2-CE6E-3AD1-4CC136B87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A3175-1D46-1992-FC75-6812819CF374}"/>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8" name="Footer Placeholder 7">
            <a:extLst>
              <a:ext uri="{FF2B5EF4-FFF2-40B4-BE49-F238E27FC236}">
                <a16:creationId xmlns:a16="http://schemas.microsoft.com/office/drawing/2014/main" id="{4ADC593D-2724-DD1E-C424-4D10BED16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284FC-6ABD-C9AF-46EF-BB5B155FE4C7}"/>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5388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A84A-168F-A2B6-BD97-4C8CCF442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18603-1C9C-F20C-1C56-5D351D123DF8}"/>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4" name="Footer Placeholder 3">
            <a:extLst>
              <a:ext uri="{FF2B5EF4-FFF2-40B4-BE49-F238E27FC236}">
                <a16:creationId xmlns:a16="http://schemas.microsoft.com/office/drawing/2014/main" id="{F6675ACA-1E06-269C-0AAB-731C9B250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DB4FA-3899-E7F5-2590-39DB6FECEE68}"/>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1805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C4546-9746-327C-5368-87B263046183}"/>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3" name="Footer Placeholder 2">
            <a:extLst>
              <a:ext uri="{FF2B5EF4-FFF2-40B4-BE49-F238E27FC236}">
                <a16:creationId xmlns:a16="http://schemas.microsoft.com/office/drawing/2014/main" id="{BEC94F06-CD1C-A14E-52F3-E66BF213CE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BE86F-79AA-9DB4-F4ED-7061ACFA7DB7}"/>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291250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BF7B-E7A0-39D2-5C9B-090884F86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DFA8DA-1D6C-F316-CF7A-BD026329F0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BAC690-4227-48DC-4E20-829C66662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D5C43-8560-00E7-28FB-9BD21265DD61}"/>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6" name="Footer Placeholder 5">
            <a:extLst>
              <a:ext uri="{FF2B5EF4-FFF2-40B4-BE49-F238E27FC236}">
                <a16:creationId xmlns:a16="http://schemas.microsoft.com/office/drawing/2014/main" id="{9EA2A51C-BF47-C9ED-D1D3-4CD361E6E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4F444-45CC-887E-C5CC-0E787902E69F}"/>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226979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6194-646D-A505-8738-F22B2F1FE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1C2ED-51E4-FAE0-E23D-0F9716248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C74350-C4D5-D9ED-6CFC-FB0462845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C78A5-1624-9EDD-0F6D-3A2DD8D051E3}"/>
              </a:ext>
            </a:extLst>
          </p:cNvPr>
          <p:cNvSpPr>
            <a:spLocks noGrp="1"/>
          </p:cNvSpPr>
          <p:nvPr>
            <p:ph type="dt" sz="half" idx="10"/>
          </p:nvPr>
        </p:nvSpPr>
        <p:spPr/>
        <p:txBody>
          <a:bodyPr/>
          <a:lstStyle/>
          <a:p>
            <a:fld id="{07CCF4D0-986C-4077-98DD-28836A9FA91F}" type="datetimeFigureOut">
              <a:rPr lang="en-US" smtClean="0"/>
              <a:t>3/20/2025</a:t>
            </a:fld>
            <a:endParaRPr lang="en-US"/>
          </a:p>
        </p:txBody>
      </p:sp>
      <p:sp>
        <p:nvSpPr>
          <p:cNvPr id="6" name="Footer Placeholder 5">
            <a:extLst>
              <a:ext uri="{FF2B5EF4-FFF2-40B4-BE49-F238E27FC236}">
                <a16:creationId xmlns:a16="http://schemas.microsoft.com/office/drawing/2014/main" id="{FDF4E95D-BE4C-5B9C-087A-7A73A5B3B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D747D-5E54-0FCF-A21A-F8366E4B0E81}"/>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134412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29B7C-1D9B-0654-2CA5-B25AEEA08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6D9548-A912-3C7E-BCCC-D9E5A8E5D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CCEF4-5B09-DAF0-EA47-3853C2799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CF4D0-986C-4077-98DD-28836A9FA91F}" type="datetimeFigureOut">
              <a:rPr lang="en-US" smtClean="0"/>
              <a:t>3/20/2025</a:t>
            </a:fld>
            <a:endParaRPr lang="en-US"/>
          </a:p>
        </p:txBody>
      </p:sp>
      <p:sp>
        <p:nvSpPr>
          <p:cNvPr id="5" name="Footer Placeholder 4">
            <a:extLst>
              <a:ext uri="{FF2B5EF4-FFF2-40B4-BE49-F238E27FC236}">
                <a16:creationId xmlns:a16="http://schemas.microsoft.com/office/drawing/2014/main" id="{FC8879BF-F799-2ED2-C0B4-AC7C87F48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F9D621-5538-6050-4948-1B7A14C6C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4D162-B0BE-451E-8D04-1CFE097467CE}" type="slidenum">
              <a:rPr lang="en-US" smtClean="0"/>
              <a:t>‹#›</a:t>
            </a:fld>
            <a:endParaRPr lang="en-US"/>
          </a:p>
        </p:txBody>
      </p:sp>
    </p:spTree>
    <p:extLst>
      <p:ext uri="{BB962C8B-B14F-4D97-AF65-F5344CB8AC3E}">
        <p14:creationId xmlns:p14="http://schemas.microsoft.com/office/powerpoint/2010/main" val="13525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man wearing a stethoscope around the neck">
            <a:extLst>
              <a:ext uri="{FF2B5EF4-FFF2-40B4-BE49-F238E27FC236}">
                <a16:creationId xmlns:a16="http://schemas.microsoft.com/office/drawing/2014/main" id="{B1E3AB62-A9D3-4CA5-A8D4-E8DC7C76ED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57" t="9838" r="8741" b="11256"/>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415A9111-D054-49C4-B83F-71B0D9A0F476}"/>
              </a:ext>
            </a:extLst>
          </p:cNvPr>
          <p:cNvSpPr>
            <a:spLocks noGrp="1"/>
          </p:cNvSpPr>
          <p:nvPr>
            <p:ph type="sldNum" sz="quarter" idx="4294967295"/>
          </p:nvPr>
        </p:nvSpPr>
        <p:spPr>
          <a:xfrm>
            <a:off x="11871325" y="6402388"/>
            <a:ext cx="320675" cy="182562"/>
          </a:xfrm>
        </p:spPr>
        <p:txBody>
          <a:bodyPr wrap="none" anchor="b">
            <a:normAutofit fontScale="55000" lnSpcReduction="20000"/>
          </a:bodyPr>
          <a:lstStyle/>
          <a:p>
            <a:pPr>
              <a:spcAft>
                <a:spcPts val="600"/>
              </a:spcAft>
            </a:pPr>
            <a:fld id="{B58DE5F1-E0F9-4CCA-92B7-7A6FC4DFEE14}" type="slidenum">
              <a:rPr lang="en-US" smtClean="0"/>
              <a:pPr>
                <a:spcAft>
                  <a:spcPts val="600"/>
                </a:spcAft>
              </a:pPr>
              <a:t>1</a:t>
            </a:fld>
            <a:endParaRPr lang="en-US"/>
          </a:p>
        </p:txBody>
      </p:sp>
      <p:pic>
        <p:nvPicPr>
          <p:cNvPr id="11" name="Picture 10">
            <a:extLst>
              <a:ext uri="{FF2B5EF4-FFF2-40B4-BE49-F238E27FC236}">
                <a16:creationId xmlns:a16="http://schemas.microsoft.com/office/drawing/2014/main" id="{B8CCB4D5-7A2B-7322-A291-DD3D2DB624B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048000" y="6034750"/>
            <a:ext cx="2561419" cy="367638"/>
          </a:xfrm>
          <a:prstGeom prst="rect">
            <a:avLst/>
          </a:prstGeom>
        </p:spPr>
      </p:pic>
      <p:pic>
        <p:nvPicPr>
          <p:cNvPr id="10" name="Picture 9">
            <a:extLst>
              <a:ext uri="{FF2B5EF4-FFF2-40B4-BE49-F238E27FC236}">
                <a16:creationId xmlns:a16="http://schemas.microsoft.com/office/drawing/2014/main" id="{F927876B-E079-D225-9B6B-1B7A518894D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04800" y="6052110"/>
            <a:ext cx="1370640" cy="337149"/>
          </a:xfrm>
          <a:prstGeom prst="rect">
            <a:avLst/>
          </a:prstGeom>
        </p:spPr>
      </p:pic>
      <p:sp>
        <p:nvSpPr>
          <p:cNvPr id="7" name="Title 6">
            <a:extLst>
              <a:ext uri="{FF2B5EF4-FFF2-40B4-BE49-F238E27FC236}">
                <a16:creationId xmlns:a16="http://schemas.microsoft.com/office/drawing/2014/main" id="{9EAF3D7A-EDAF-449F-901E-660FD41EC665}"/>
              </a:ext>
            </a:extLst>
          </p:cNvPr>
          <p:cNvSpPr>
            <a:spLocks noGrp="1"/>
          </p:cNvSpPr>
          <p:nvPr>
            <p:ph type="ctrTitle"/>
          </p:nvPr>
        </p:nvSpPr>
        <p:spPr>
          <a:xfrm>
            <a:off x="0" y="1854542"/>
            <a:ext cx="7298108" cy="1798680"/>
          </a:xfrm>
        </p:spPr>
        <p:txBody>
          <a:bodyPr>
            <a:noAutofit/>
          </a:bodyPr>
          <a:lstStyle/>
          <a:p>
            <a:r>
              <a:rPr lang="en-US" sz="4800" dirty="0"/>
              <a:t>How to submit a PT 21 T1,T2, T6, TO, TP, and TS Therapy application? </a:t>
            </a:r>
          </a:p>
        </p:txBody>
      </p:sp>
    </p:spTree>
    <p:extLst>
      <p:ext uri="{BB962C8B-B14F-4D97-AF65-F5344CB8AC3E}">
        <p14:creationId xmlns:p14="http://schemas.microsoft.com/office/powerpoint/2010/main" val="360186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Provider Identification</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10</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3E63D38D-C405-D4D9-4C0A-F14B473EE7C2}"/>
              </a:ext>
            </a:extLst>
          </p:cNvPr>
          <p:cNvSpPr txBox="1">
            <a:spLocks/>
          </p:cNvSpPr>
          <p:nvPr/>
        </p:nvSpPr>
        <p:spPr>
          <a:xfrm>
            <a:off x="315566" y="2503158"/>
            <a:ext cx="5225970" cy="30839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Provider Legal Name</a:t>
            </a:r>
            <a:r>
              <a:rPr lang="en-US" sz="1600" dirty="0">
                <a:solidFill>
                  <a:srgbClr val="000000"/>
                </a:solidFill>
                <a:latin typeface="+mj-lt"/>
              </a:rPr>
              <a:t>:  List the Individual Therapy provider legal name.</a:t>
            </a:r>
          </a:p>
          <a:p>
            <a:pPr marL="1009658" indent="-285750">
              <a:lnSpc>
                <a:spcPct val="107000"/>
              </a:lnSpc>
              <a:spcBef>
                <a:spcPts val="0"/>
              </a:spcBef>
            </a:pPr>
            <a:r>
              <a:rPr lang="en-US" sz="1600" b="1" dirty="0">
                <a:solidFill>
                  <a:srgbClr val="000000"/>
                </a:solidFill>
                <a:latin typeface="+mj-lt"/>
              </a:rPr>
              <a:t>Tax Name</a:t>
            </a:r>
            <a:r>
              <a:rPr lang="en-US" sz="1600" dirty="0">
                <a:solidFill>
                  <a:srgbClr val="000000"/>
                </a:solidFill>
                <a:latin typeface="+mj-lt"/>
              </a:rPr>
              <a:t>:  This section should match the same individual name.</a:t>
            </a:r>
          </a:p>
          <a:p>
            <a:pPr marL="1009658" indent="-285750">
              <a:lnSpc>
                <a:spcPct val="107000"/>
              </a:lnSpc>
              <a:spcBef>
                <a:spcPts val="0"/>
              </a:spcBef>
            </a:pPr>
            <a:r>
              <a:rPr lang="en-US" sz="1600" b="1" dirty="0">
                <a:solidFill>
                  <a:srgbClr val="000000"/>
                </a:solidFill>
                <a:latin typeface="+mj-lt"/>
              </a:rPr>
              <a:t>Gender/DOB</a:t>
            </a:r>
            <a:r>
              <a:rPr lang="en-US" sz="1600" dirty="0">
                <a:solidFill>
                  <a:srgbClr val="000000"/>
                </a:solidFill>
                <a:latin typeface="+mj-lt"/>
              </a:rPr>
              <a:t>:  Enter the gender &amp; DOB of the Therapy provider.</a:t>
            </a:r>
          </a:p>
          <a:p>
            <a:pPr marL="1009658" indent="-285750">
              <a:lnSpc>
                <a:spcPct val="107000"/>
              </a:lnSpc>
              <a:spcBef>
                <a:spcPts val="0"/>
              </a:spcBef>
            </a:pPr>
            <a:r>
              <a:rPr lang="en-US" sz="1600" b="1" dirty="0">
                <a:solidFill>
                  <a:srgbClr val="000000"/>
                </a:solidFill>
                <a:latin typeface="+mj-lt"/>
              </a:rPr>
              <a:t>License: </a:t>
            </a:r>
            <a:r>
              <a:rPr lang="en-US" sz="1600" dirty="0">
                <a:solidFill>
                  <a:srgbClr val="000000"/>
                </a:solidFill>
                <a:latin typeface="+mj-lt"/>
              </a:rPr>
              <a:t>Enter Therapy provider License</a:t>
            </a:r>
          </a:p>
          <a:p>
            <a:pPr marL="1009658" indent="-285750">
              <a:lnSpc>
                <a:spcPct val="107000"/>
              </a:lnSpc>
              <a:spcBef>
                <a:spcPts val="0"/>
              </a:spcBef>
            </a:pPr>
            <a:r>
              <a:rPr lang="en-US" sz="1600" b="1" dirty="0">
                <a:solidFill>
                  <a:srgbClr val="000000"/>
                </a:solidFill>
                <a:latin typeface="+mj-lt"/>
              </a:rPr>
              <a:t>CLIA: </a:t>
            </a:r>
            <a:r>
              <a:rPr lang="en-US" sz="1600" dirty="0">
                <a:solidFill>
                  <a:srgbClr val="000000"/>
                </a:solidFill>
                <a:latin typeface="+mj-lt"/>
              </a:rPr>
              <a:t>Optional</a:t>
            </a:r>
            <a:endParaRPr lang="en-US" sz="1600" b="1" dirty="0">
              <a:solidFill>
                <a:srgbClr val="000000"/>
              </a:solidFill>
              <a:latin typeface="+mj-lt"/>
            </a:endParaRPr>
          </a:p>
          <a:p>
            <a:pPr marL="1009658" indent="-285750">
              <a:lnSpc>
                <a:spcPct val="107000"/>
              </a:lnSpc>
              <a:spcBef>
                <a:spcPts val="0"/>
              </a:spcBef>
            </a:pPr>
            <a:r>
              <a:rPr lang="en-US" sz="1600" b="1" dirty="0">
                <a:solidFill>
                  <a:srgbClr val="000000"/>
                </a:solidFill>
                <a:latin typeface="+mj-lt"/>
              </a:rPr>
              <a:t>Medicare and DEA – </a:t>
            </a:r>
            <a:r>
              <a:rPr lang="en-US" sz="1600" dirty="0">
                <a:solidFill>
                  <a:srgbClr val="000000"/>
                </a:solidFill>
                <a:latin typeface="+mj-lt"/>
              </a:rPr>
              <a:t>These sections do not apply to enrolling Therapy  providers.  Should be left blank, and the application will allow you to continue through submission.</a:t>
            </a:r>
          </a:p>
        </p:txBody>
      </p:sp>
      <p:pic>
        <p:nvPicPr>
          <p:cNvPr id="6" name="Picture 5">
            <a:extLst>
              <a:ext uri="{FF2B5EF4-FFF2-40B4-BE49-F238E27FC236}">
                <a16:creationId xmlns:a16="http://schemas.microsoft.com/office/drawing/2014/main" id="{414DA66F-BCB1-1D70-464B-AED62984EACC}"/>
              </a:ext>
            </a:extLst>
          </p:cNvPr>
          <p:cNvPicPr>
            <a:picLocks noChangeAspect="1"/>
          </p:cNvPicPr>
          <p:nvPr/>
        </p:nvPicPr>
        <p:blipFill>
          <a:blip r:embed="rId3"/>
          <a:stretch>
            <a:fillRect/>
          </a:stretch>
        </p:blipFill>
        <p:spPr>
          <a:xfrm>
            <a:off x="6499224" y="106293"/>
            <a:ext cx="5377210" cy="6645413"/>
          </a:xfrm>
          <a:prstGeom prst="rect">
            <a:avLst/>
          </a:prstGeom>
        </p:spPr>
      </p:pic>
    </p:spTree>
    <p:extLst>
      <p:ext uri="{BB962C8B-B14F-4D97-AF65-F5344CB8AC3E}">
        <p14:creationId xmlns:p14="http://schemas.microsoft.com/office/powerpoint/2010/main" val="4203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Languages</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11</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ABD8EE17-F100-8E0D-DD14-904D2E1B3D4D}"/>
              </a:ext>
            </a:extLst>
          </p:cNvPr>
          <p:cNvSpPr txBox="1">
            <a:spLocks/>
          </p:cNvSpPr>
          <p:nvPr/>
        </p:nvSpPr>
        <p:spPr>
          <a:xfrm>
            <a:off x="315566" y="2503158"/>
            <a:ext cx="4883425"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Language is optional – You can list any language or continue to proceed with the application. </a:t>
            </a:r>
          </a:p>
        </p:txBody>
      </p:sp>
      <p:pic>
        <p:nvPicPr>
          <p:cNvPr id="6" name="Picture 5">
            <a:extLst>
              <a:ext uri="{FF2B5EF4-FFF2-40B4-BE49-F238E27FC236}">
                <a16:creationId xmlns:a16="http://schemas.microsoft.com/office/drawing/2014/main" id="{AF1A7085-6445-D98A-DC44-61E8D12DC113}"/>
              </a:ext>
            </a:extLst>
          </p:cNvPr>
          <p:cNvPicPr>
            <a:picLocks noChangeAspect="1"/>
          </p:cNvPicPr>
          <p:nvPr/>
        </p:nvPicPr>
        <p:blipFill>
          <a:blip r:embed="rId3"/>
          <a:stretch>
            <a:fillRect/>
          </a:stretch>
        </p:blipFill>
        <p:spPr>
          <a:xfrm>
            <a:off x="5198991" y="1427642"/>
            <a:ext cx="6700111" cy="4106520"/>
          </a:xfrm>
          <a:prstGeom prst="rect">
            <a:avLst/>
          </a:prstGeom>
        </p:spPr>
      </p:pic>
    </p:spTree>
    <p:extLst>
      <p:ext uri="{BB962C8B-B14F-4D97-AF65-F5344CB8AC3E}">
        <p14:creationId xmlns:p14="http://schemas.microsoft.com/office/powerpoint/2010/main" val="2600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EFT Enrollment</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12</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471828" y="1474698"/>
            <a:ext cx="4457771" cy="3829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ABA Routing Number: </a:t>
            </a:r>
            <a:r>
              <a:rPr lang="en-US" sz="1600" dirty="0">
                <a:solidFill>
                  <a:srgbClr val="000000"/>
                </a:solidFill>
                <a:latin typeface="+mj-lt"/>
              </a:rPr>
              <a:t>Enter routing number to financial institution</a:t>
            </a:r>
          </a:p>
          <a:p>
            <a:pPr marL="1009658" indent="-285750">
              <a:lnSpc>
                <a:spcPct val="107000"/>
              </a:lnSpc>
              <a:spcBef>
                <a:spcPts val="0"/>
              </a:spcBef>
            </a:pPr>
            <a:r>
              <a:rPr lang="en-US" sz="1600" b="1" dirty="0">
                <a:solidFill>
                  <a:srgbClr val="000000"/>
                </a:solidFill>
                <a:latin typeface="+mj-lt"/>
              </a:rPr>
              <a:t>Type of Account: </a:t>
            </a:r>
            <a:r>
              <a:rPr lang="en-US" sz="1600" dirty="0">
                <a:solidFill>
                  <a:srgbClr val="000000"/>
                </a:solidFill>
                <a:latin typeface="+mj-lt"/>
              </a:rPr>
              <a:t>Select type of account</a:t>
            </a:r>
            <a:endParaRPr lang="en-US" sz="1600" b="1" dirty="0">
              <a:solidFill>
                <a:srgbClr val="000000"/>
              </a:solidFill>
              <a:latin typeface="+mj-lt"/>
            </a:endParaRPr>
          </a:p>
          <a:p>
            <a:pPr marL="1009658" indent="-285750">
              <a:lnSpc>
                <a:spcPct val="107000"/>
              </a:lnSpc>
              <a:spcBef>
                <a:spcPts val="0"/>
              </a:spcBef>
            </a:pPr>
            <a:r>
              <a:rPr lang="en-US" sz="1600" b="1" dirty="0">
                <a:solidFill>
                  <a:srgbClr val="000000"/>
                </a:solidFill>
                <a:latin typeface="+mj-lt"/>
              </a:rPr>
              <a:t>Provider Account Number: </a:t>
            </a:r>
            <a:r>
              <a:rPr lang="en-US" sz="1600" dirty="0">
                <a:solidFill>
                  <a:srgbClr val="000000"/>
                </a:solidFill>
                <a:latin typeface="+mj-lt"/>
              </a:rPr>
              <a:t>Enter provider’s account number with financial institution</a:t>
            </a:r>
          </a:p>
          <a:p>
            <a:pPr marL="1009658" indent="-285750">
              <a:lnSpc>
                <a:spcPct val="107000"/>
              </a:lnSpc>
              <a:spcBef>
                <a:spcPts val="0"/>
              </a:spcBef>
            </a:pPr>
            <a:r>
              <a:rPr lang="en-US" sz="1600" dirty="0">
                <a:solidFill>
                  <a:srgbClr val="000000"/>
                </a:solidFill>
                <a:latin typeface="+mj-lt"/>
              </a:rPr>
              <a:t>Bank letter or a voided check under the enrolling provider name is required to be uploaded with the </a:t>
            </a:r>
            <a:r>
              <a:rPr lang="en-US" sz="1600" dirty="0">
                <a:solidFill>
                  <a:srgbClr val="FF0000"/>
                </a:solidFill>
                <a:latin typeface="+mj-lt"/>
              </a:rPr>
              <a:t>EFT Form </a:t>
            </a:r>
            <a:r>
              <a:rPr lang="en-US" sz="1600" dirty="0">
                <a:solidFill>
                  <a:srgbClr val="000000"/>
                </a:solidFill>
                <a:latin typeface="+mj-lt"/>
              </a:rPr>
              <a:t>application. The downloadable </a:t>
            </a:r>
            <a:r>
              <a:rPr lang="en-US" sz="1600" dirty="0">
                <a:solidFill>
                  <a:srgbClr val="FF0000"/>
                </a:solidFill>
                <a:latin typeface="+mj-lt"/>
              </a:rPr>
              <a:t>EFT Form AND Section IV </a:t>
            </a:r>
            <a:r>
              <a:rPr lang="en-US" sz="1600" dirty="0">
                <a:solidFill>
                  <a:srgbClr val="000000"/>
                </a:solidFill>
                <a:latin typeface="+mj-lt"/>
              </a:rPr>
              <a:t>can be found on DHS website:</a:t>
            </a:r>
            <a:r>
              <a:rPr lang="en-US" sz="1200" b="1" dirty="0">
                <a:solidFill>
                  <a:srgbClr val="000000"/>
                </a:solidFill>
                <a:latin typeface="+mj-lt"/>
              </a:rPr>
              <a:t> </a:t>
            </a:r>
            <a:r>
              <a:rPr lang="en-US" sz="1200" dirty="0">
                <a:solidFill>
                  <a:srgbClr val="000000"/>
                </a:solidFill>
                <a:latin typeface="+mj-lt"/>
              </a:rPr>
              <a:t>https://humanservices.arkansas.gov/divisions-shared-services/medical-services/provider-enrollment/</a:t>
            </a:r>
          </a:p>
        </p:txBody>
      </p:sp>
      <p:pic>
        <p:nvPicPr>
          <p:cNvPr id="6" name="Picture 5">
            <a:extLst>
              <a:ext uri="{FF2B5EF4-FFF2-40B4-BE49-F238E27FC236}">
                <a16:creationId xmlns:a16="http://schemas.microsoft.com/office/drawing/2014/main" id="{4B6F85D0-49FF-91CE-022A-A265D2D4D16C}"/>
              </a:ext>
            </a:extLst>
          </p:cNvPr>
          <p:cNvPicPr>
            <a:picLocks noChangeAspect="1"/>
          </p:cNvPicPr>
          <p:nvPr/>
        </p:nvPicPr>
        <p:blipFill>
          <a:blip r:embed="rId3"/>
          <a:stretch>
            <a:fillRect/>
          </a:stretch>
        </p:blipFill>
        <p:spPr>
          <a:xfrm>
            <a:off x="3985943" y="1350473"/>
            <a:ext cx="7809239" cy="3953529"/>
          </a:xfrm>
          <a:prstGeom prst="rect">
            <a:avLst/>
          </a:prstGeom>
        </p:spPr>
      </p:pic>
    </p:spTree>
    <p:extLst>
      <p:ext uri="{BB962C8B-B14F-4D97-AF65-F5344CB8AC3E}">
        <p14:creationId xmlns:p14="http://schemas.microsoft.com/office/powerpoint/2010/main" val="383727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Other Information</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13</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504498" y="1785283"/>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Certification</a:t>
            </a:r>
            <a:r>
              <a:rPr lang="en-US" sz="1600" dirty="0">
                <a:solidFill>
                  <a:srgbClr val="000000"/>
                </a:solidFill>
                <a:latin typeface="+mj-lt"/>
              </a:rPr>
              <a:t> – You can add Certification information</a:t>
            </a:r>
          </a:p>
          <a:p>
            <a:pPr marL="1009658" indent="-285750">
              <a:lnSpc>
                <a:spcPct val="107000"/>
              </a:lnSpc>
              <a:spcBef>
                <a:spcPts val="0"/>
              </a:spcBef>
            </a:pPr>
            <a:r>
              <a:rPr lang="en-US" sz="1600" b="1" dirty="0">
                <a:solidFill>
                  <a:srgbClr val="000000"/>
                </a:solidFill>
                <a:latin typeface="+mj-lt"/>
              </a:rPr>
              <a:t>CFY Plan </a:t>
            </a:r>
            <a:r>
              <a:rPr lang="en-US" sz="1600" dirty="0">
                <a:solidFill>
                  <a:srgbClr val="000000"/>
                </a:solidFill>
                <a:latin typeface="+mj-lt"/>
              </a:rPr>
              <a:t>– If the provider is under a CFY plan. Please select “ASHA” as the cert and “CFYPLAN” as certification number. A SLP Clinical Fellowship Year Plan will be required to be uploaded. </a:t>
            </a:r>
          </a:p>
        </p:txBody>
      </p:sp>
      <p:pic>
        <p:nvPicPr>
          <p:cNvPr id="6" name="Picture 5">
            <a:extLst>
              <a:ext uri="{FF2B5EF4-FFF2-40B4-BE49-F238E27FC236}">
                <a16:creationId xmlns:a16="http://schemas.microsoft.com/office/drawing/2014/main" id="{2069EEF5-545B-B08E-FB05-67097B2708A4}"/>
              </a:ext>
            </a:extLst>
          </p:cNvPr>
          <p:cNvPicPr>
            <a:picLocks noChangeAspect="1"/>
          </p:cNvPicPr>
          <p:nvPr/>
        </p:nvPicPr>
        <p:blipFill>
          <a:blip r:embed="rId3"/>
          <a:stretch>
            <a:fillRect/>
          </a:stretch>
        </p:blipFill>
        <p:spPr>
          <a:xfrm>
            <a:off x="4885558" y="2076628"/>
            <a:ext cx="7130271" cy="4101022"/>
          </a:xfrm>
          <a:prstGeom prst="rect">
            <a:avLst/>
          </a:prstGeom>
        </p:spPr>
      </p:pic>
    </p:spTree>
    <p:extLst>
      <p:ext uri="{BB962C8B-B14F-4D97-AF65-F5344CB8AC3E}">
        <p14:creationId xmlns:p14="http://schemas.microsoft.com/office/powerpoint/2010/main" val="5445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Addendums</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14</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504498" y="1785283"/>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There are no Addendums for this enrollment type. Hit continue to proceed with the application. </a:t>
            </a:r>
          </a:p>
        </p:txBody>
      </p:sp>
      <p:pic>
        <p:nvPicPr>
          <p:cNvPr id="6" name="Picture 5">
            <a:extLst>
              <a:ext uri="{FF2B5EF4-FFF2-40B4-BE49-F238E27FC236}">
                <a16:creationId xmlns:a16="http://schemas.microsoft.com/office/drawing/2014/main" id="{45B1C3DF-3D66-4ABB-78B4-7866D9AC0C6A}"/>
              </a:ext>
            </a:extLst>
          </p:cNvPr>
          <p:cNvPicPr>
            <a:picLocks noChangeAspect="1"/>
          </p:cNvPicPr>
          <p:nvPr/>
        </p:nvPicPr>
        <p:blipFill>
          <a:blip r:embed="rId3"/>
          <a:stretch>
            <a:fillRect/>
          </a:stretch>
        </p:blipFill>
        <p:spPr>
          <a:xfrm>
            <a:off x="4199078" y="1616481"/>
            <a:ext cx="7596104" cy="3813877"/>
          </a:xfrm>
          <a:prstGeom prst="rect">
            <a:avLst/>
          </a:prstGeom>
        </p:spPr>
      </p:pic>
    </p:spTree>
    <p:extLst>
      <p:ext uri="{BB962C8B-B14F-4D97-AF65-F5344CB8AC3E}">
        <p14:creationId xmlns:p14="http://schemas.microsoft.com/office/powerpoint/2010/main" val="175087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Ownership (DMS-675)</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15</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504498" y="1785283"/>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Add the individual provider’s information</a:t>
            </a:r>
          </a:p>
          <a:p>
            <a:pPr marL="1009658" indent="-285750">
              <a:lnSpc>
                <a:spcPct val="107000"/>
              </a:lnSpc>
              <a:spcBef>
                <a:spcPts val="0"/>
              </a:spcBef>
            </a:pPr>
            <a:r>
              <a:rPr lang="en-US" sz="1600" dirty="0">
                <a:solidFill>
                  <a:srgbClr val="000000"/>
                </a:solidFill>
                <a:latin typeface="+mj-lt"/>
              </a:rPr>
              <a:t>Individual relationship is not required. </a:t>
            </a:r>
          </a:p>
        </p:txBody>
      </p:sp>
      <p:pic>
        <p:nvPicPr>
          <p:cNvPr id="6" name="Picture 5">
            <a:extLst>
              <a:ext uri="{FF2B5EF4-FFF2-40B4-BE49-F238E27FC236}">
                <a16:creationId xmlns:a16="http://schemas.microsoft.com/office/drawing/2014/main" id="{CE906784-92A8-D896-0E45-B61211C7B1E0}"/>
              </a:ext>
            </a:extLst>
          </p:cNvPr>
          <p:cNvPicPr>
            <a:picLocks noChangeAspect="1"/>
          </p:cNvPicPr>
          <p:nvPr/>
        </p:nvPicPr>
        <p:blipFill>
          <a:blip r:embed="rId3"/>
          <a:stretch>
            <a:fillRect/>
          </a:stretch>
        </p:blipFill>
        <p:spPr>
          <a:xfrm>
            <a:off x="6176615" y="149541"/>
            <a:ext cx="5009830" cy="6558917"/>
          </a:xfrm>
          <a:prstGeom prst="rect">
            <a:avLst/>
          </a:prstGeom>
        </p:spPr>
      </p:pic>
    </p:spTree>
    <p:extLst>
      <p:ext uri="{BB962C8B-B14F-4D97-AF65-F5344CB8AC3E}">
        <p14:creationId xmlns:p14="http://schemas.microsoft.com/office/powerpoint/2010/main" val="65704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6156264" cy="914400"/>
          </a:xfrm>
        </p:spPr>
        <p:txBody>
          <a:bodyPr anchor="t">
            <a:noAutofit/>
          </a:bodyPr>
          <a:lstStyle/>
          <a:p>
            <a:r>
              <a:rPr lang="en-US" sz="3600" dirty="0"/>
              <a:t>Entering the application data: Disclosures (DMS 675, 689, 831)</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16</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504498" y="1785283"/>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Complete all the disclosure agreements</a:t>
            </a:r>
            <a:r>
              <a:rPr lang="en-US" sz="1600">
                <a:solidFill>
                  <a:srgbClr val="000000"/>
                </a:solidFill>
                <a:latin typeface="+mj-lt"/>
              </a:rPr>
              <a:t>. </a:t>
            </a:r>
          </a:p>
          <a:p>
            <a:pPr marL="1009658" indent="-285750">
              <a:lnSpc>
                <a:spcPct val="107000"/>
              </a:lnSpc>
              <a:spcBef>
                <a:spcPts val="0"/>
              </a:spcBef>
            </a:pPr>
            <a:r>
              <a:rPr lang="en-US" sz="1600">
                <a:solidFill>
                  <a:srgbClr val="000000"/>
                </a:solidFill>
                <a:latin typeface="+mj-lt"/>
              </a:rPr>
              <a:t>Click </a:t>
            </a:r>
            <a:r>
              <a:rPr lang="en-US" sz="1600" dirty="0">
                <a:solidFill>
                  <a:srgbClr val="000000"/>
                </a:solidFill>
                <a:latin typeface="+mj-lt"/>
              </a:rPr>
              <a:t>on each disclosure name to answer and save information. </a:t>
            </a:r>
          </a:p>
        </p:txBody>
      </p:sp>
      <p:pic>
        <p:nvPicPr>
          <p:cNvPr id="7" name="Picture 6">
            <a:extLst>
              <a:ext uri="{FF2B5EF4-FFF2-40B4-BE49-F238E27FC236}">
                <a16:creationId xmlns:a16="http://schemas.microsoft.com/office/drawing/2014/main" id="{33D0CB14-8E6A-4319-3273-CEC4DE38BE95}"/>
              </a:ext>
            </a:extLst>
          </p:cNvPr>
          <p:cNvPicPr>
            <a:picLocks noChangeAspect="1"/>
          </p:cNvPicPr>
          <p:nvPr/>
        </p:nvPicPr>
        <p:blipFill>
          <a:blip r:embed="rId3"/>
          <a:stretch>
            <a:fillRect/>
          </a:stretch>
        </p:blipFill>
        <p:spPr>
          <a:xfrm>
            <a:off x="4026999" y="1574808"/>
            <a:ext cx="8051056" cy="4059074"/>
          </a:xfrm>
          <a:prstGeom prst="rect">
            <a:avLst/>
          </a:prstGeom>
        </p:spPr>
      </p:pic>
    </p:spTree>
    <p:extLst>
      <p:ext uri="{BB962C8B-B14F-4D97-AF65-F5344CB8AC3E}">
        <p14:creationId xmlns:p14="http://schemas.microsoft.com/office/powerpoint/2010/main" val="18073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8F68-2F7C-5A46-885F-1460CB1F8D1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4B2F118-1166-6091-D7CC-A96EC7D4A93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D04E2B4E-2497-CF77-4F86-8BBAD83228B5}"/>
              </a:ext>
            </a:extLst>
          </p:cNvPr>
          <p:cNvSpPr>
            <a:spLocks noGrp="1"/>
          </p:cNvSpPr>
          <p:nvPr>
            <p:ph type="title"/>
          </p:nvPr>
        </p:nvSpPr>
        <p:spPr>
          <a:xfrm>
            <a:off x="176169" y="14975"/>
            <a:ext cx="7027936" cy="1048976"/>
          </a:xfrm>
        </p:spPr>
        <p:txBody>
          <a:bodyPr anchor="t">
            <a:noAutofit/>
          </a:bodyPr>
          <a:lstStyle/>
          <a:p>
            <a:r>
              <a:rPr lang="en-US" sz="3600" dirty="0"/>
              <a:t>Specialty Site Visit Requirement – Therapy License Type &amp; Certification</a:t>
            </a:r>
          </a:p>
        </p:txBody>
      </p:sp>
      <p:sp>
        <p:nvSpPr>
          <p:cNvPr id="4" name="Slide Number Placeholder 3" hidden="1">
            <a:extLst>
              <a:ext uri="{FF2B5EF4-FFF2-40B4-BE49-F238E27FC236}">
                <a16:creationId xmlns:a16="http://schemas.microsoft.com/office/drawing/2014/main" id="{EF1989EF-8B8C-8F56-4AD3-67E8947DC624}"/>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17</a:t>
            </a:fld>
            <a:endParaRPr lang="en-US"/>
          </a:p>
        </p:txBody>
      </p:sp>
      <p:sp>
        <p:nvSpPr>
          <p:cNvPr id="10" name="Content Placeholder 2">
            <a:extLst>
              <a:ext uri="{FF2B5EF4-FFF2-40B4-BE49-F238E27FC236}">
                <a16:creationId xmlns:a16="http://schemas.microsoft.com/office/drawing/2014/main" id="{463F6239-D7D4-CA3E-2102-9E85B54A63EE}"/>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3146E6D8-1950-85DC-1C00-A1112CA3FB28}"/>
              </a:ext>
            </a:extLst>
          </p:cNvPr>
          <p:cNvSpPr txBox="1">
            <a:spLocks/>
          </p:cNvSpPr>
          <p:nvPr/>
        </p:nvSpPr>
        <p:spPr>
          <a:xfrm>
            <a:off x="0" y="1137526"/>
            <a:ext cx="9617311" cy="2511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Site visit: </a:t>
            </a:r>
            <a:r>
              <a:rPr lang="en-US" sz="1600" dirty="0">
                <a:solidFill>
                  <a:srgbClr val="000000"/>
                </a:solidFill>
                <a:latin typeface="+mj-lt"/>
              </a:rPr>
              <a:t>T1 and TP require site visits </a:t>
            </a:r>
          </a:p>
          <a:p>
            <a:pPr marL="1009658" indent="-285750">
              <a:lnSpc>
                <a:spcPct val="107000"/>
              </a:lnSpc>
              <a:spcBef>
                <a:spcPts val="0"/>
              </a:spcBef>
            </a:pPr>
            <a:r>
              <a:rPr lang="en-US" sz="1600" b="1" dirty="0">
                <a:solidFill>
                  <a:srgbClr val="000000"/>
                </a:solidFill>
                <a:latin typeface="+mj-lt"/>
              </a:rPr>
              <a:t>License Type: </a:t>
            </a:r>
            <a:r>
              <a:rPr lang="en-US" sz="1600" dirty="0">
                <a:solidFill>
                  <a:srgbClr val="000000"/>
                </a:solidFill>
                <a:latin typeface="+mj-lt"/>
              </a:rPr>
              <a:t>Upload professional license type associated with specialty </a:t>
            </a:r>
          </a:p>
          <a:p>
            <a:pPr marL="1009658" indent="-285750">
              <a:lnSpc>
                <a:spcPct val="107000"/>
              </a:lnSpc>
              <a:spcBef>
                <a:spcPts val="0"/>
              </a:spcBef>
            </a:pPr>
            <a:r>
              <a:rPr lang="en-US" sz="1600" b="1" dirty="0">
                <a:solidFill>
                  <a:srgbClr val="000000"/>
                </a:solidFill>
                <a:latin typeface="+mj-lt"/>
              </a:rPr>
              <a:t>ASHA Certificate or CFY Plan: </a:t>
            </a:r>
            <a:r>
              <a:rPr lang="en-US" sz="1600" dirty="0">
                <a:solidFill>
                  <a:srgbClr val="000000"/>
                </a:solidFill>
                <a:latin typeface="+mj-lt"/>
              </a:rPr>
              <a:t>Required for Provider Type T2 </a:t>
            </a:r>
          </a:p>
          <a:p>
            <a:pPr marL="1009658" indent="-285750">
              <a:lnSpc>
                <a:spcPct val="107000"/>
              </a:lnSpc>
              <a:spcBef>
                <a:spcPts val="0"/>
              </a:spcBef>
            </a:pPr>
            <a:r>
              <a:rPr lang="en-US" sz="1600" b="1" dirty="0">
                <a:solidFill>
                  <a:srgbClr val="000000"/>
                </a:solidFill>
                <a:latin typeface="+mj-lt"/>
              </a:rPr>
              <a:t>Supervisory Letter: </a:t>
            </a:r>
            <a:r>
              <a:rPr lang="en-US" sz="1600" dirty="0">
                <a:solidFill>
                  <a:srgbClr val="000000"/>
                </a:solidFill>
                <a:latin typeface="+mj-lt"/>
              </a:rPr>
              <a:t>Required for Provider Type TS</a:t>
            </a:r>
          </a:p>
          <a:p>
            <a:pPr marL="1466858" lvl="1" indent="-285750">
              <a:lnSpc>
                <a:spcPct val="107000"/>
              </a:lnSpc>
              <a:spcBef>
                <a:spcPts val="0"/>
              </a:spcBef>
            </a:pPr>
            <a:r>
              <a:rPr lang="en-US" sz="1600" dirty="0">
                <a:solidFill>
                  <a:srgbClr val="000000"/>
                </a:solidFill>
                <a:latin typeface="+mj-lt"/>
              </a:rPr>
              <a:t>Letter must list the enrolling provider and supervising provider.</a:t>
            </a:r>
          </a:p>
          <a:p>
            <a:pPr marL="1466858" lvl="1" indent="-285750">
              <a:lnSpc>
                <a:spcPct val="107000"/>
              </a:lnSpc>
              <a:spcBef>
                <a:spcPts val="0"/>
              </a:spcBef>
            </a:pPr>
            <a:r>
              <a:rPr lang="en-US" sz="1600" dirty="0">
                <a:solidFill>
                  <a:srgbClr val="000000"/>
                </a:solidFill>
                <a:latin typeface="+mj-lt"/>
              </a:rPr>
              <a:t>Letter must list start and end date of supervision for the enrolling provider.</a:t>
            </a:r>
          </a:p>
          <a:p>
            <a:pPr marL="1466858" lvl="1" indent="-285750">
              <a:lnSpc>
                <a:spcPct val="107000"/>
              </a:lnSpc>
              <a:spcBef>
                <a:spcPts val="0"/>
              </a:spcBef>
            </a:pPr>
            <a:r>
              <a:rPr lang="en-US" sz="1600" dirty="0">
                <a:solidFill>
                  <a:srgbClr val="000000"/>
                </a:solidFill>
                <a:latin typeface="+mj-lt"/>
              </a:rPr>
              <a:t>Letter effective and end date of supervision must match the effective and end date of the license.</a:t>
            </a:r>
          </a:p>
          <a:p>
            <a:pPr marL="1466858" lvl="1" indent="-285750">
              <a:lnSpc>
                <a:spcPct val="107000"/>
              </a:lnSpc>
              <a:spcBef>
                <a:spcPts val="0"/>
              </a:spcBef>
            </a:pPr>
            <a:r>
              <a:rPr lang="en-US" sz="1600" dirty="0">
                <a:solidFill>
                  <a:srgbClr val="000000"/>
                </a:solidFill>
                <a:latin typeface="+mj-lt"/>
              </a:rPr>
              <a:t>Letter can be issued from the supervisor or Arkansas Dept of Health.</a:t>
            </a:r>
          </a:p>
          <a:p>
            <a:pPr marL="1009658" indent="-285750">
              <a:lnSpc>
                <a:spcPct val="107000"/>
              </a:lnSpc>
              <a:spcBef>
                <a:spcPts val="0"/>
              </a:spcBef>
            </a:pPr>
            <a:r>
              <a:rPr lang="en-US" sz="1600" b="1" dirty="0">
                <a:solidFill>
                  <a:srgbClr val="000000"/>
                </a:solidFill>
                <a:latin typeface="+mj-lt"/>
              </a:rPr>
              <a:t>NBCOT Certificate: </a:t>
            </a:r>
            <a:r>
              <a:rPr lang="en-US" sz="1600" dirty="0">
                <a:solidFill>
                  <a:srgbClr val="000000"/>
                </a:solidFill>
                <a:latin typeface="+mj-lt"/>
              </a:rPr>
              <a:t>Required for Provider Type T6 </a:t>
            </a:r>
          </a:p>
          <a:p>
            <a:pPr marL="1181108" lvl="1" indent="0">
              <a:lnSpc>
                <a:spcPct val="107000"/>
              </a:lnSpc>
              <a:spcBef>
                <a:spcPts val="0"/>
              </a:spcBef>
              <a:buNone/>
            </a:pPr>
            <a:endParaRPr lang="en-US" sz="1600" dirty="0">
              <a:solidFill>
                <a:srgbClr val="000000"/>
              </a:solidFill>
              <a:latin typeface="+mj-lt"/>
            </a:endParaRPr>
          </a:p>
          <a:p>
            <a:pPr marL="1009658" indent="-285750">
              <a:lnSpc>
                <a:spcPct val="107000"/>
              </a:lnSpc>
              <a:spcBef>
                <a:spcPts val="0"/>
              </a:spcBef>
            </a:pPr>
            <a:endParaRPr lang="en-US" sz="1600" dirty="0">
              <a:solidFill>
                <a:srgbClr val="000000"/>
              </a:solidFill>
              <a:latin typeface="+mj-lt"/>
            </a:endParaRPr>
          </a:p>
        </p:txBody>
      </p:sp>
      <p:graphicFrame>
        <p:nvGraphicFramePr>
          <p:cNvPr id="5" name="Table 4">
            <a:extLst>
              <a:ext uri="{FF2B5EF4-FFF2-40B4-BE49-F238E27FC236}">
                <a16:creationId xmlns:a16="http://schemas.microsoft.com/office/drawing/2014/main" id="{42DDF842-8FC7-839E-3433-66DD50357003}"/>
              </a:ext>
            </a:extLst>
          </p:cNvPr>
          <p:cNvGraphicFramePr>
            <a:graphicFrameLocks noGrp="1"/>
          </p:cNvGraphicFramePr>
          <p:nvPr>
            <p:extLst>
              <p:ext uri="{D42A27DB-BD31-4B8C-83A1-F6EECF244321}">
                <p14:modId xmlns:p14="http://schemas.microsoft.com/office/powerpoint/2010/main" val="2158780429"/>
              </p:ext>
            </p:extLst>
          </p:nvPr>
        </p:nvGraphicFramePr>
        <p:xfrm>
          <a:off x="764475" y="3648789"/>
          <a:ext cx="9735301" cy="2669893"/>
        </p:xfrm>
        <a:graphic>
          <a:graphicData uri="http://schemas.openxmlformats.org/drawingml/2006/table">
            <a:tbl>
              <a:tblPr firstRow="1" firstCol="1" bandRow="1">
                <a:tableStyleId>{5C22544A-7EE6-4342-B048-85BDC9FD1C3A}</a:tableStyleId>
              </a:tblPr>
              <a:tblGrid>
                <a:gridCol w="372607">
                  <a:extLst>
                    <a:ext uri="{9D8B030D-6E8A-4147-A177-3AD203B41FA5}">
                      <a16:colId xmlns:a16="http://schemas.microsoft.com/office/drawing/2014/main" val="841983332"/>
                    </a:ext>
                  </a:extLst>
                </a:gridCol>
                <a:gridCol w="2197502">
                  <a:extLst>
                    <a:ext uri="{9D8B030D-6E8A-4147-A177-3AD203B41FA5}">
                      <a16:colId xmlns:a16="http://schemas.microsoft.com/office/drawing/2014/main" val="2018915230"/>
                    </a:ext>
                  </a:extLst>
                </a:gridCol>
                <a:gridCol w="1472367">
                  <a:extLst>
                    <a:ext uri="{9D8B030D-6E8A-4147-A177-3AD203B41FA5}">
                      <a16:colId xmlns:a16="http://schemas.microsoft.com/office/drawing/2014/main" val="1461331456"/>
                    </a:ext>
                  </a:extLst>
                </a:gridCol>
                <a:gridCol w="2710433">
                  <a:extLst>
                    <a:ext uri="{9D8B030D-6E8A-4147-A177-3AD203B41FA5}">
                      <a16:colId xmlns:a16="http://schemas.microsoft.com/office/drawing/2014/main" val="2600191374"/>
                    </a:ext>
                  </a:extLst>
                </a:gridCol>
                <a:gridCol w="717756">
                  <a:extLst>
                    <a:ext uri="{9D8B030D-6E8A-4147-A177-3AD203B41FA5}">
                      <a16:colId xmlns:a16="http://schemas.microsoft.com/office/drawing/2014/main" val="3458698964"/>
                    </a:ext>
                  </a:extLst>
                </a:gridCol>
                <a:gridCol w="1270821">
                  <a:extLst>
                    <a:ext uri="{9D8B030D-6E8A-4147-A177-3AD203B41FA5}">
                      <a16:colId xmlns:a16="http://schemas.microsoft.com/office/drawing/2014/main" val="529772576"/>
                    </a:ext>
                  </a:extLst>
                </a:gridCol>
                <a:gridCol w="993815">
                  <a:extLst>
                    <a:ext uri="{9D8B030D-6E8A-4147-A177-3AD203B41FA5}">
                      <a16:colId xmlns:a16="http://schemas.microsoft.com/office/drawing/2014/main" val="106812506"/>
                    </a:ext>
                  </a:extLst>
                </a:gridCol>
              </a:tblGrid>
              <a:tr h="488449">
                <a:tc gridSpan="2">
                  <a:txBody>
                    <a:bodyPr/>
                    <a:lstStyle/>
                    <a:p>
                      <a:pPr marL="0" marR="0" algn="ctr">
                        <a:lnSpc>
                          <a:spcPct val="107000"/>
                        </a:lnSpc>
                        <a:spcAft>
                          <a:spcPts val="800"/>
                        </a:spcAft>
                      </a:pPr>
                      <a:r>
                        <a:rPr lang="en-US" sz="1100">
                          <a:effectLst/>
                        </a:rPr>
                        <a:t>Specialty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Aft>
                          <a:spcPts val="800"/>
                        </a:spcAft>
                      </a:pPr>
                      <a:r>
                        <a:rPr lang="en-US" sz="1100" dirty="0">
                          <a:effectLst/>
                        </a:rPr>
                        <a:t>Site Visit Required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License Type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ASHA / CFY Plan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Supervisory Letter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Aft>
                          <a:spcPts val="800"/>
                        </a:spcAft>
                      </a:pPr>
                      <a:r>
                        <a:rPr lang="en-US" sz="1100" dirty="0">
                          <a:effectLst/>
                        </a:rPr>
                        <a:t>NBCOT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7251731"/>
                  </a:ext>
                </a:extLst>
              </a:tr>
              <a:tr h="488449">
                <a:tc>
                  <a:txBody>
                    <a:bodyPr/>
                    <a:lstStyle/>
                    <a:p>
                      <a:pPr marL="0" marR="0" algn="l">
                        <a:lnSpc>
                          <a:spcPct val="107000"/>
                        </a:lnSpc>
                        <a:spcAft>
                          <a:spcPts val="800"/>
                        </a:spcAft>
                      </a:pPr>
                      <a:r>
                        <a:rPr lang="en-US" sz="1100">
                          <a:effectLst/>
                        </a:rPr>
                        <a:t>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dirty="0">
                          <a:effectLst/>
                        </a:rPr>
                        <a:t>Speech Language Pathologist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Speech Language Pathologist, Type SP, or Provisional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solidFill>
                            <a:srgbClr val="FF0000"/>
                          </a:solidFill>
                          <a:effectLst/>
                        </a:rPr>
                        <a:t>Required</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7580422"/>
                  </a:ext>
                </a:extLst>
              </a:tr>
              <a:tr h="488449">
                <a:tc>
                  <a:txBody>
                    <a:bodyPr/>
                    <a:lstStyle/>
                    <a:p>
                      <a:pPr marL="0" marR="0" algn="l">
                        <a:lnSpc>
                          <a:spcPct val="107000"/>
                        </a:lnSpc>
                        <a:spcAft>
                          <a:spcPts val="800"/>
                        </a:spcAft>
                      </a:pPr>
                      <a:r>
                        <a:rPr lang="en-US" sz="1100">
                          <a:effectLst/>
                        </a:rPr>
                        <a:t>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Therapy - Speech Pathologist Assistant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Speech Language Pathology Assistant or Asst.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solidFill>
                            <a:srgbClr val="FF0000"/>
                          </a:solidFill>
                          <a:effectLst/>
                        </a:rPr>
                        <a:t>Required</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05968633"/>
                  </a:ext>
                </a:extLst>
              </a:tr>
              <a:tr h="238699">
                <a:tc>
                  <a:txBody>
                    <a:bodyPr/>
                    <a:lstStyle/>
                    <a:p>
                      <a:pPr marL="0" marR="0" algn="l">
                        <a:lnSpc>
                          <a:spcPct val="107000"/>
                        </a:lnSpc>
                        <a:spcAft>
                          <a:spcPts val="800"/>
                        </a:spcAft>
                      </a:pPr>
                      <a:r>
                        <a:rPr lang="en-US" sz="1100">
                          <a:effectLst/>
                        </a:rPr>
                        <a:t>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Therapy - Occupational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dirty="0">
                          <a:effectLst/>
                        </a:rPr>
                        <a:t>Occupational Therapist or list OTR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solidFill>
                            <a:srgbClr val="FF0000"/>
                          </a:solidFill>
                          <a:effectLst/>
                        </a:rPr>
                        <a:t>Required</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6197480"/>
                  </a:ext>
                </a:extLst>
              </a:tr>
              <a:tr h="488449">
                <a:tc>
                  <a:txBody>
                    <a:bodyPr/>
                    <a:lstStyle/>
                    <a:p>
                      <a:pPr marL="0" marR="0" algn="l">
                        <a:lnSpc>
                          <a:spcPct val="107000"/>
                        </a:lnSpc>
                        <a:spcAft>
                          <a:spcPts val="800"/>
                        </a:spcAft>
                      </a:pPr>
                      <a:r>
                        <a:rPr lang="en-US" sz="1100">
                          <a:effectLst/>
                        </a:rPr>
                        <a:t>TO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Therapy - Occupational Assistant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Occupational Therapist Assistant or list OT-A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5907989"/>
                  </a:ext>
                </a:extLst>
              </a:tr>
              <a:tr h="238699">
                <a:tc>
                  <a:txBody>
                    <a:bodyPr/>
                    <a:lstStyle/>
                    <a:p>
                      <a:pPr marL="0" marR="0" algn="l">
                        <a:lnSpc>
                          <a:spcPct val="107000"/>
                        </a:lnSpc>
                        <a:spcAft>
                          <a:spcPts val="800"/>
                        </a:spcAft>
                      </a:pPr>
                      <a:r>
                        <a:rPr lang="en-US" sz="1100">
                          <a:effectLst/>
                        </a:rPr>
                        <a:t>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Therapy - Physical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solidFill>
                            <a:srgbClr val="FF0000"/>
                          </a:solidFill>
                          <a:effectLst/>
                        </a:rPr>
                        <a:t>(Site Visit Required) </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Physical Therapy or PT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8493865"/>
                  </a:ext>
                </a:extLst>
              </a:tr>
              <a:tr h="238699">
                <a:tc>
                  <a:txBody>
                    <a:bodyPr/>
                    <a:lstStyle/>
                    <a:p>
                      <a:pPr marL="0" marR="0" algn="l">
                        <a:lnSpc>
                          <a:spcPct val="107000"/>
                        </a:lnSpc>
                        <a:spcAft>
                          <a:spcPts val="800"/>
                        </a:spcAft>
                      </a:pPr>
                      <a:r>
                        <a:rPr lang="en-US" sz="1100">
                          <a:effectLst/>
                        </a:rPr>
                        <a:t>TP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Therapy - Physical Assistant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solidFill>
                            <a:srgbClr val="FF0000"/>
                          </a:solidFill>
                          <a:effectLst/>
                        </a:rPr>
                        <a:t>(Site Visit Required) </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Aft>
                          <a:spcPts val="800"/>
                        </a:spcAft>
                      </a:pPr>
                      <a:r>
                        <a:rPr lang="en-US" sz="1100">
                          <a:effectLst/>
                        </a:rPr>
                        <a:t>Physical Therapy Assistant or PTA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100" dirty="0">
                          <a:effectLst/>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3796754"/>
                  </a:ext>
                </a:extLst>
              </a:tr>
            </a:tbl>
          </a:graphicData>
        </a:graphic>
      </p:graphicFrame>
    </p:spTree>
    <p:extLst>
      <p:ext uri="{BB962C8B-B14F-4D97-AF65-F5344CB8AC3E}">
        <p14:creationId xmlns:p14="http://schemas.microsoft.com/office/powerpoint/2010/main" val="2485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Attachments and Fees</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18</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530930" y="1167437"/>
            <a:ext cx="5162751" cy="4353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The application requires the EFT Form with bank letter or voided check, License, Certification, and W-9 to be attached.</a:t>
            </a:r>
          </a:p>
          <a:p>
            <a:pPr marL="1466858" lvl="1" indent="-285750">
              <a:lnSpc>
                <a:spcPct val="107000"/>
              </a:lnSpc>
              <a:spcBef>
                <a:spcPts val="0"/>
              </a:spcBef>
            </a:pPr>
            <a:r>
              <a:rPr lang="en-US" sz="1200" dirty="0">
                <a:solidFill>
                  <a:srgbClr val="000000"/>
                </a:solidFill>
                <a:latin typeface="+mj-lt"/>
              </a:rPr>
              <a:t>Section IV form if Enrolling as individual within a group</a:t>
            </a:r>
          </a:p>
          <a:p>
            <a:pPr marL="1009658" indent="-285750">
              <a:lnSpc>
                <a:spcPct val="107000"/>
              </a:lnSpc>
              <a:spcBef>
                <a:spcPts val="0"/>
              </a:spcBef>
            </a:pPr>
            <a:r>
              <a:rPr lang="en-US" sz="1600" dirty="0">
                <a:solidFill>
                  <a:srgbClr val="000000"/>
                </a:solidFill>
                <a:latin typeface="+mj-lt"/>
              </a:rPr>
              <a:t>Professional License </a:t>
            </a:r>
          </a:p>
          <a:p>
            <a:pPr marL="1009658" indent="-285750">
              <a:lnSpc>
                <a:spcPct val="107000"/>
              </a:lnSpc>
              <a:spcBef>
                <a:spcPts val="0"/>
              </a:spcBef>
            </a:pPr>
            <a:r>
              <a:rPr lang="en-US" sz="1600" dirty="0">
                <a:solidFill>
                  <a:srgbClr val="000000"/>
                </a:solidFill>
                <a:latin typeface="+mj-lt"/>
              </a:rPr>
              <a:t>W-9 required be in the individual provider’s information. </a:t>
            </a:r>
          </a:p>
          <a:p>
            <a:pPr marL="1009658" indent="-285750">
              <a:lnSpc>
                <a:spcPct val="107000"/>
              </a:lnSpc>
              <a:spcBef>
                <a:spcPts val="0"/>
              </a:spcBef>
            </a:pPr>
            <a:r>
              <a:rPr lang="en-US" sz="1600" dirty="0">
                <a:solidFill>
                  <a:srgbClr val="000000"/>
                </a:solidFill>
                <a:latin typeface="+mj-lt"/>
              </a:rPr>
              <a:t>It is recommended not to attach any additional documents to the initial submission unless additional information is being requested.</a:t>
            </a:r>
          </a:p>
          <a:p>
            <a:pPr marL="1009658" indent="-285750">
              <a:lnSpc>
                <a:spcPct val="107000"/>
              </a:lnSpc>
              <a:spcBef>
                <a:spcPts val="0"/>
              </a:spcBef>
            </a:pPr>
            <a:r>
              <a:rPr lang="en-US" sz="1600" dirty="0">
                <a:solidFill>
                  <a:srgbClr val="000000"/>
                </a:solidFill>
                <a:latin typeface="+mj-lt"/>
              </a:rPr>
              <a:t>Paper forms should not be uploaded when submitting applications electronically through the portal website.</a:t>
            </a:r>
          </a:p>
          <a:p>
            <a:pPr marL="1009658" indent="-285750">
              <a:lnSpc>
                <a:spcPct val="107000"/>
              </a:lnSpc>
              <a:spcBef>
                <a:spcPts val="0"/>
              </a:spcBef>
            </a:pPr>
            <a:r>
              <a:rPr lang="en-US" sz="1600" dirty="0">
                <a:solidFill>
                  <a:srgbClr val="000000"/>
                </a:solidFill>
                <a:latin typeface="+mj-lt"/>
              </a:rPr>
              <a:t>All optional listings are only needed if applicable or requested. </a:t>
            </a:r>
          </a:p>
          <a:p>
            <a:pPr marL="1009658" indent="-285750">
              <a:lnSpc>
                <a:spcPct val="107000"/>
              </a:lnSpc>
              <a:spcBef>
                <a:spcPts val="0"/>
              </a:spcBef>
            </a:pPr>
            <a:endParaRPr lang="en-US" sz="1600" dirty="0">
              <a:solidFill>
                <a:srgbClr val="000000"/>
              </a:solidFill>
              <a:latin typeface="+mj-lt"/>
            </a:endParaRPr>
          </a:p>
        </p:txBody>
      </p:sp>
      <p:pic>
        <p:nvPicPr>
          <p:cNvPr id="7" name="Picture 6">
            <a:extLst>
              <a:ext uri="{FF2B5EF4-FFF2-40B4-BE49-F238E27FC236}">
                <a16:creationId xmlns:a16="http://schemas.microsoft.com/office/drawing/2014/main" id="{FB2DC226-E55F-A354-908F-B2F45D983FDD}"/>
              </a:ext>
            </a:extLst>
          </p:cNvPr>
          <p:cNvPicPr>
            <a:picLocks noChangeAspect="1"/>
          </p:cNvPicPr>
          <p:nvPr/>
        </p:nvPicPr>
        <p:blipFill>
          <a:blip r:embed="rId3"/>
          <a:stretch>
            <a:fillRect/>
          </a:stretch>
        </p:blipFill>
        <p:spPr>
          <a:xfrm>
            <a:off x="5437147" y="1063422"/>
            <a:ext cx="6177962" cy="5021184"/>
          </a:xfrm>
          <a:prstGeom prst="rect">
            <a:avLst/>
          </a:prstGeom>
        </p:spPr>
      </p:pic>
      <p:sp>
        <p:nvSpPr>
          <p:cNvPr id="6" name="Rectangle 1">
            <a:extLst>
              <a:ext uri="{FF2B5EF4-FFF2-40B4-BE49-F238E27FC236}">
                <a16:creationId xmlns:a16="http://schemas.microsoft.com/office/drawing/2014/main" id="{3AE8F8CD-8497-56B8-3042-993E762FAC63}"/>
              </a:ext>
            </a:extLst>
          </p:cNvPr>
          <p:cNvSpPr>
            <a:spLocks noChangeArrowheads="1"/>
          </p:cNvSpPr>
          <p:nvPr/>
        </p:nvSpPr>
        <p:spPr bwMode="auto">
          <a:xfrm>
            <a:off x="605448" y="49084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87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Contract (DMS-653)</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19</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7E4DA376-730D-2A9B-8AB1-17F7078369DB}"/>
              </a:ext>
            </a:extLst>
          </p:cNvPr>
          <p:cNvSpPr txBox="1">
            <a:spLocks/>
          </p:cNvSpPr>
          <p:nvPr/>
        </p:nvSpPr>
        <p:spPr>
          <a:xfrm>
            <a:off x="-380721" y="2486380"/>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Click “I Accept” to terms of agreement</a:t>
            </a:r>
          </a:p>
          <a:p>
            <a:pPr marL="1009658" indent="-285750">
              <a:lnSpc>
                <a:spcPct val="107000"/>
              </a:lnSpc>
              <a:spcBef>
                <a:spcPts val="0"/>
              </a:spcBef>
            </a:pPr>
            <a:r>
              <a:rPr lang="en-US" sz="1600" dirty="0">
                <a:solidFill>
                  <a:srgbClr val="000000"/>
                </a:solidFill>
                <a:latin typeface="+mj-lt"/>
              </a:rPr>
              <a:t>Enter the providers legal name and title to finalize the signature page for the application.</a:t>
            </a:r>
          </a:p>
        </p:txBody>
      </p:sp>
      <p:pic>
        <p:nvPicPr>
          <p:cNvPr id="6" name="Picture 5">
            <a:extLst>
              <a:ext uri="{FF2B5EF4-FFF2-40B4-BE49-F238E27FC236}">
                <a16:creationId xmlns:a16="http://schemas.microsoft.com/office/drawing/2014/main" id="{48A74508-469C-3238-D4BF-F84B8E33FC10}"/>
              </a:ext>
            </a:extLst>
          </p:cNvPr>
          <p:cNvPicPr>
            <a:picLocks noChangeAspect="1"/>
          </p:cNvPicPr>
          <p:nvPr/>
        </p:nvPicPr>
        <p:blipFill>
          <a:blip r:embed="rId3"/>
          <a:stretch>
            <a:fillRect/>
          </a:stretch>
        </p:blipFill>
        <p:spPr>
          <a:xfrm>
            <a:off x="5821960" y="14975"/>
            <a:ext cx="5971592" cy="6858000"/>
          </a:xfrm>
          <a:prstGeom prst="rect">
            <a:avLst/>
          </a:prstGeom>
        </p:spPr>
      </p:pic>
    </p:spTree>
    <p:extLst>
      <p:ext uri="{BB962C8B-B14F-4D97-AF65-F5344CB8AC3E}">
        <p14:creationId xmlns:p14="http://schemas.microsoft.com/office/powerpoint/2010/main" val="8090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44369" y="0"/>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914400" y="353144"/>
            <a:ext cx="11277600" cy="914400"/>
          </a:xfrm>
        </p:spPr>
        <p:txBody>
          <a:bodyPr anchor="t">
            <a:normAutofit/>
          </a:bodyPr>
          <a:lstStyle/>
          <a:p>
            <a:r>
              <a:rPr lang="en-US" sz="4400" dirty="0"/>
              <a:t>Starting the application</a:t>
            </a:r>
          </a:p>
        </p:txBody>
      </p:sp>
      <p:sp>
        <p:nvSpPr>
          <p:cNvPr id="3" name="Content Placeholder 2">
            <a:extLst>
              <a:ext uri="{FF2B5EF4-FFF2-40B4-BE49-F238E27FC236}">
                <a16:creationId xmlns:a16="http://schemas.microsoft.com/office/drawing/2014/main" id="{E13CC591-1E98-4526-A985-2F9E75D87F48}"/>
              </a:ext>
            </a:extLst>
          </p:cNvPr>
          <p:cNvSpPr>
            <a:spLocks noGrp="1"/>
          </p:cNvSpPr>
          <p:nvPr>
            <p:ph idx="1"/>
          </p:nvPr>
        </p:nvSpPr>
        <p:spPr>
          <a:xfrm>
            <a:off x="-251670" y="1241242"/>
            <a:ext cx="5117285" cy="838480"/>
          </a:xfrm>
        </p:spPr>
        <p:txBody>
          <a:bodyPr>
            <a:normAutofit/>
          </a:bodyPr>
          <a:lstStyle/>
          <a:p>
            <a:pPr marL="1009658" indent="-285750">
              <a:lnSpc>
                <a:spcPct val="107000"/>
              </a:lnSpc>
              <a:spcBef>
                <a:spcPts val="0"/>
              </a:spcBef>
            </a:pPr>
            <a:r>
              <a:rPr lang="en-US" sz="1600" b="0" i="0" u="none" strike="noStrike" dirty="0">
                <a:effectLst/>
                <a:latin typeface="+mj-lt"/>
              </a:rPr>
              <a:t>Click the </a:t>
            </a:r>
            <a:r>
              <a:rPr lang="en-US" sz="1600" dirty="0">
                <a:latin typeface="+mj-lt"/>
              </a:rPr>
              <a:t>link to - </a:t>
            </a:r>
            <a:r>
              <a:rPr lang="en-US" sz="1600" dirty="0">
                <a:solidFill>
                  <a:srgbClr val="30B18B"/>
                </a:solidFill>
                <a:latin typeface="+mj-lt"/>
              </a:rPr>
              <a:t>Start your application</a:t>
            </a:r>
            <a:endParaRPr lang="en-US" sz="1050" dirty="0">
              <a:solidFill>
                <a:srgbClr val="30B18B"/>
              </a:solidFill>
              <a:latin typeface="+mj-lt"/>
              <a:cs typeface="Times New Roman" panose="02020603050405020304" pitchFamily="18" charset="0"/>
            </a:endParaRPr>
          </a:p>
          <a:p>
            <a:pPr marL="1009658" indent="-285750">
              <a:lnSpc>
                <a:spcPct val="107000"/>
              </a:lnSpc>
              <a:spcBef>
                <a:spcPts val="0"/>
              </a:spcBef>
            </a:pPr>
            <a:r>
              <a:rPr lang="en-US" sz="1600" b="0" i="0" dirty="0">
                <a:solidFill>
                  <a:srgbClr val="000000"/>
                </a:solidFill>
                <a:effectLst/>
                <a:latin typeface="+mj-lt"/>
              </a:rPr>
              <a:t>Select “</a:t>
            </a:r>
            <a:r>
              <a:rPr lang="en-US" sz="1600" b="1" i="0" dirty="0">
                <a:solidFill>
                  <a:srgbClr val="000000"/>
                </a:solidFill>
                <a:effectLst/>
                <a:latin typeface="+mj-lt"/>
              </a:rPr>
              <a:t>Enrollment Application</a:t>
            </a:r>
            <a:r>
              <a:rPr lang="en-US" sz="1600" b="0" i="0" dirty="0">
                <a:solidFill>
                  <a:srgbClr val="000000"/>
                </a:solidFill>
                <a:effectLst/>
                <a:latin typeface="+mj-lt"/>
              </a:rPr>
              <a:t>”</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2</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14" name="Picture 13">
            <a:extLst>
              <a:ext uri="{FF2B5EF4-FFF2-40B4-BE49-F238E27FC236}">
                <a16:creationId xmlns:a16="http://schemas.microsoft.com/office/drawing/2014/main" id="{8548F38A-26A0-8E47-4519-BBBBFB84FDE8}"/>
              </a:ext>
            </a:extLst>
          </p:cNvPr>
          <p:cNvPicPr>
            <a:picLocks noChangeAspect="1"/>
          </p:cNvPicPr>
          <p:nvPr/>
        </p:nvPicPr>
        <p:blipFill>
          <a:blip r:embed="rId3"/>
          <a:stretch>
            <a:fillRect/>
          </a:stretch>
        </p:blipFill>
        <p:spPr>
          <a:xfrm>
            <a:off x="577530" y="2258254"/>
            <a:ext cx="2324100" cy="4352925"/>
          </a:xfrm>
          <a:prstGeom prst="rect">
            <a:avLst/>
          </a:prstGeom>
        </p:spPr>
      </p:pic>
      <p:sp>
        <p:nvSpPr>
          <p:cNvPr id="16" name="Content Placeholder 2">
            <a:extLst>
              <a:ext uri="{FF2B5EF4-FFF2-40B4-BE49-F238E27FC236}">
                <a16:creationId xmlns:a16="http://schemas.microsoft.com/office/drawing/2014/main" id="{444D9163-D502-6270-B2AE-99A029AA9005}"/>
              </a:ext>
            </a:extLst>
          </p:cNvPr>
          <p:cNvSpPr txBox="1">
            <a:spLocks/>
          </p:cNvSpPr>
          <p:nvPr/>
        </p:nvSpPr>
        <p:spPr>
          <a:xfrm>
            <a:off x="3940728" y="1236420"/>
            <a:ext cx="7481582" cy="90675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3908" indent="0">
              <a:lnSpc>
                <a:spcPct val="107000"/>
              </a:lnSpc>
              <a:spcBef>
                <a:spcPts val="0"/>
              </a:spcBef>
              <a:buNone/>
            </a:pPr>
            <a:r>
              <a:rPr lang="en-US" sz="1600" dirty="0">
                <a:latin typeface="+mj-lt"/>
              </a:rPr>
              <a:t>Select the options below</a:t>
            </a:r>
            <a:endParaRPr lang="en-US" sz="1050" dirty="0">
              <a:solidFill>
                <a:srgbClr val="30B18B"/>
              </a:solidFill>
              <a:latin typeface="+mj-lt"/>
              <a:cs typeface="Times New Roman" panose="02020603050405020304" pitchFamily="18" charset="0"/>
            </a:endParaRPr>
          </a:p>
          <a:p>
            <a:pPr marL="1009658" indent="-285750">
              <a:lnSpc>
                <a:spcPct val="107000"/>
              </a:lnSpc>
              <a:spcBef>
                <a:spcPts val="0"/>
              </a:spcBef>
            </a:pPr>
            <a:r>
              <a:rPr lang="en-US" sz="1600" b="1" dirty="0">
                <a:solidFill>
                  <a:srgbClr val="000000"/>
                </a:solidFill>
                <a:latin typeface="+mj-lt"/>
              </a:rPr>
              <a:t>Enrollment Type: </a:t>
            </a:r>
            <a:r>
              <a:rPr lang="en-US" sz="1600" dirty="0">
                <a:solidFill>
                  <a:srgbClr val="000000"/>
                </a:solidFill>
                <a:latin typeface="+mj-lt"/>
              </a:rPr>
              <a:t>Individual or Individual within a group</a:t>
            </a:r>
          </a:p>
          <a:p>
            <a:pPr marL="1009658" indent="-285750">
              <a:lnSpc>
                <a:spcPct val="107000"/>
              </a:lnSpc>
              <a:spcBef>
                <a:spcPts val="0"/>
              </a:spcBef>
            </a:pPr>
            <a:r>
              <a:rPr lang="en-US" sz="1600" b="1" dirty="0">
                <a:solidFill>
                  <a:srgbClr val="000000"/>
                </a:solidFill>
                <a:latin typeface="+mj-lt"/>
              </a:rPr>
              <a:t>Provider Type</a:t>
            </a:r>
            <a:r>
              <a:rPr lang="en-US" sz="1600" dirty="0">
                <a:solidFill>
                  <a:srgbClr val="000000"/>
                </a:solidFill>
                <a:latin typeface="+mj-lt"/>
              </a:rPr>
              <a:t>: 21</a:t>
            </a:r>
          </a:p>
          <a:p>
            <a:pPr marL="1009658" indent="-285750">
              <a:lnSpc>
                <a:spcPct val="107000"/>
              </a:lnSpc>
              <a:spcBef>
                <a:spcPts val="0"/>
              </a:spcBef>
            </a:pPr>
            <a:r>
              <a:rPr lang="en-US" sz="1600" b="1" dirty="0">
                <a:solidFill>
                  <a:srgbClr val="000000"/>
                </a:solidFill>
                <a:latin typeface="+mj-lt"/>
              </a:rPr>
              <a:t>Specialty</a:t>
            </a:r>
            <a:r>
              <a:rPr lang="en-US" sz="1600" dirty="0">
                <a:solidFill>
                  <a:srgbClr val="000000"/>
                </a:solidFill>
                <a:latin typeface="+mj-lt"/>
              </a:rPr>
              <a:t>: T1,T2, T6, TO, TP, and TS </a:t>
            </a:r>
          </a:p>
          <a:p>
            <a:pPr marL="1009658" indent="-285750">
              <a:lnSpc>
                <a:spcPct val="107000"/>
              </a:lnSpc>
              <a:spcBef>
                <a:spcPts val="0"/>
              </a:spcBef>
            </a:pPr>
            <a:r>
              <a:rPr lang="en-US" sz="1600" b="1" dirty="0">
                <a:solidFill>
                  <a:srgbClr val="000000"/>
                </a:solidFill>
                <a:latin typeface="+mj-lt"/>
              </a:rPr>
              <a:t>NPI: </a:t>
            </a:r>
            <a:r>
              <a:rPr lang="en-US" sz="1600" dirty="0">
                <a:solidFill>
                  <a:srgbClr val="000000"/>
                </a:solidFill>
                <a:latin typeface="+mj-lt"/>
              </a:rPr>
              <a:t>Enter the National Provider Number of Provider</a:t>
            </a:r>
            <a:endParaRPr lang="en-US" sz="1600" b="1" dirty="0">
              <a:solidFill>
                <a:srgbClr val="000000"/>
              </a:solidFill>
              <a:latin typeface="+mj-lt"/>
            </a:endParaRPr>
          </a:p>
          <a:p>
            <a:pPr marL="1009658" indent="-285750">
              <a:lnSpc>
                <a:spcPct val="107000"/>
              </a:lnSpc>
              <a:spcBef>
                <a:spcPts val="0"/>
              </a:spcBef>
            </a:pPr>
            <a:r>
              <a:rPr lang="en-US" sz="1600" b="1" dirty="0">
                <a:solidFill>
                  <a:srgbClr val="000000"/>
                </a:solidFill>
                <a:latin typeface="+mj-lt"/>
              </a:rPr>
              <a:t>TAX ID</a:t>
            </a:r>
            <a:r>
              <a:rPr lang="en-US" sz="1600" dirty="0">
                <a:solidFill>
                  <a:srgbClr val="000000"/>
                </a:solidFill>
                <a:latin typeface="+mj-lt"/>
              </a:rPr>
              <a:t>: Add the SSN of the enrolling Provider.</a:t>
            </a:r>
          </a:p>
        </p:txBody>
      </p:sp>
      <p:pic>
        <p:nvPicPr>
          <p:cNvPr id="9" name="Picture 8">
            <a:extLst>
              <a:ext uri="{FF2B5EF4-FFF2-40B4-BE49-F238E27FC236}">
                <a16:creationId xmlns:a16="http://schemas.microsoft.com/office/drawing/2014/main" id="{19616FFF-CF0B-595A-E87D-755937A7E9BD}"/>
              </a:ext>
            </a:extLst>
          </p:cNvPr>
          <p:cNvPicPr>
            <a:picLocks noChangeAspect="1"/>
          </p:cNvPicPr>
          <p:nvPr/>
        </p:nvPicPr>
        <p:blipFill>
          <a:blip r:embed="rId4"/>
          <a:stretch>
            <a:fillRect/>
          </a:stretch>
        </p:blipFill>
        <p:spPr>
          <a:xfrm>
            <a:off x="3940728" y="2258254"/>
            <a:ext cx="8095377" cy="3491341"/>
          </a:xfrm>
          <a:prstGeom prst="rect">
            <a:avLst/>
          </a:prstGeom>
        </p:spPr>
      </p:pic>
    </p:spTree>
    <p:extLst>
      <p:ext uri="{BB962C8B-B14F-4D97-AF65-F5344CB8AC3E}">
        <p14:creationId xmlns:p14="http://schemas.microsoft.com/office/powerpoint/2010/main" val="35106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Summary</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20</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46020382-65EF-2C4A-B828-DAFA20C09263}"/>
              </a:ext>
            </a:extLst>
          </p:cNvPr>
          <p:cNvSpPr txBox="1">
            <a:spLocks/>
          </p:cNvSpPr>
          <p:nvPr/>
        </p:nvSpPr>
        <p:spPr>
          <a:xfrm>
            <a:off x="-355083" y="1887044"/>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This is a preview of your application before you complete your submission.</a:t>
            </a:r>
          </a:p>
          <a:p>
            <a:pPr marL="1009658" indent="-285750">
              <a:lnSpc>
                <a:spcPct val="107000"/>
              </a:lnSpc>
              <a:spcBef>
                <a:spcPts val="0"/>
              </a:spcBef>
            </a:pPr>
            <a:r>
              <a:rPr lang="en-US" sz="1600" dirty="0">
                <a:solidFill>
                  <a:srgbClr val="000000"/>
                </a:solidFill>
                <a:latin typeface="+mj-lt"/>
              </a:rPr>
              <a:t>Must go to the bottom of the page to complete the submission of the application. </a:t>
            </a:r>
          </a:p>
          <a:p>
            <a:pPr marL="1009658" indent="-285750">
              <a:lnSpc>
                <a:spcPct val="107000"/>
              </a:lnSpc>
              <a:spcBef>
                <a:spcPts val="0"/>
              </a:spcBef>
            </a:pPr>
            <a:r>
              <a:rPr lang="en-US" sz="1600" dirty="0">
                <a:solidFill>
                  <a:srgbClr val="000000"/>
                </a:solidFill>
                <a:latin typeface="+mj-lt"/>
              </a:rPr>
              <a:t>Hit “Print Preview” to save a copy of the application summary for your records.</a:t>
            </a:r>
          </a:p>
          <a:p>
            <a:pPr marL="1009658" indent="-285750">
              <a:lnSpc>
                <a:spcPct val="107000"/>
              </a:lnSpc>
              <a:spcBef>
                <a:spcPts val="0"/>
              </a:spcBef>
            </a:pPr>
            <a:r>
              <a:rPr lang="en-US" sz="1600" dirty="0">
                <a:solidFill>
                  <a:srgbClr val="000000"/>
                </a:solidFill>
                <a:latin typeface="+mj-lt"/>
              </a:rPr>
              <a:t>Hit “Submit” to complete the application.  Save the tracking ID for your records.</a:t>
            </a:r>
          </a:p>
          <a:p>
            <a:pPr marL="1009658" indent="-285750">
              <a:lnSpc>
                <a:spcPct val="107000"/>
              </a:lnSpc>
              <a:spcBef>
                <a:spcPts val="0"/>
              </a:spcBef>
            </a:pPr>
            <a:endParaRPr lang="en-US" sz="1600" dirty="0">
              <a:solidFill>
                <a:srgbClr val="000000"/>
              </a:solidFill>
              <a:latin typeface="+mj-lt"/>
            </a:endParaRPr>
          </a:p>
        </p:txBody>
      </p:sp>
      <p:pic>
        <p:nvPicPr>
          <p:cNvPr id="7" name="Picture 6">
            <a:extLst>
              <a:ext uri="{FF2B5EF4-FFF2-40B4-BE49-F238E27FC236}">
                <a16:creationId xmlns:a16="http://schemas.microsoft.com/office/drawing/2014/main" id="{B5EEEE20-3213-C367-630A-E15B31342997}"/>
              </a:ext>
            </a:extLst>
          </p:cNvPr>
          <p:cNvPicPr>
            <a:picLocks noChangeAspect="1"/>
          </p:cNvPicPr>
          <p:nvPr/>
        </p:nvPicPr>
        <p:blipFill>
          <a:blip r:embed="rId3"/>
          <a:stretch>
            <a:fillRect/>
          </a:stretch>
        </p:blipFill>
        <p:spPr>
          <a:xfrm>
            <a:off x="5620028" y="1726072"/>
            <a:ext cx="5865071" cy="3405855"/>
          </a:xfrm>
          <a:prstGeom prst="rect">
            <a:avLst/>
          </a:prstGeom>
        </p:spPr>
      </p:pic>
    </p:spTree>
    <p:extLst>
      <p:ext uri="{BB962C8B-B14F-4D97-AF65-F5344CB8AC3E}">
        <p14:creationId xmlns:p14="http://schemas.microsoft.com/office/powerpoint/2010/main" val="26647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8BFE-12F7-4007-A2CB-A1E4A9F6F3EA}"/>
              </a:ext>
            </a:extLst>
          </p:cNvPr>
          <p:cNvSpPr>
            <a:spLocks noGrp="1"/>
          </p:cNvSpPr>
          <p:nvPr>
            <p:ph type="title"/>
          </p:nvPr>
        </p:nvSpPr>
        <p:spPr/>
        <p:txBody>
          <a:bodyPr anchor="t">
            <a:normAutofit/>
          </a:bodyPr>
          <a:lstStyle/>
          <a:p>
            <a:r>
              <a:rPr lang="en-US" dirty="0"/>
              <a:t> </a:t>
            </a:r>
          </a:p>
        </p:txBody>
      </p:sp>
      <p:sp>
        <p:nvSpPr>
          <p:cNvPr id="3" name="Content Placeholder 2">
            <a:extLst>
              <a:ext uri="{FF2B5EF4-FFF2-40B4-BE49-F238E27FC236}">
                <a16:creationId xmlns:a16="http://schemas.microsoft.com/office/drawing/2014/main" id="{304D549E-7DA2-4E32-A49E-C4363D8CA1F6}"/>
              </a:ext>
            </a:extLst>
          </p:cNvPr>
          <p:cNvSpPr>
            <a:spLocks noGrp="1"/>
          </p:cNvSpPr>
          <p:nvPr>
            <p:ph idx="1"/>
          </p:nvPr>
        </p:nvSpPr>
        <p:spPr>
          <a:xfrm>
            <a:off x="457200" y="1291257"/>
            <a:ext cx="8381999" cy="5109543"/>
          </a:xfrm>
        </p:spPr>
        <p:txBody>
          <a:bodyPr>
            <a:noAutofit/>
          </a:bodyPr>
          <a:lstStyle/>
          <a:p>
            <a:pPr marL="0" indent="0">
              <a:spcAft>
                <a:spcPts val="600"/>
              </a:spcAft>
              <a:buNone/>
            </a:pPr>
            <a:endParaRPr lang="en-US" sz="2400" dirty="0"/>
          </a:p>
          <a:p>
            <a:pPr>
              <a:spcAft>
                <a:spcPts val="600"/>
              </a:spcAft>
            </a:pPr>
            <a:endParaRPr lang="en-US" sz="2400" dirty="0"/>
          </a:p>
        </p:txBody>
      </p:sp>
      <p:sp>
        <p:nvSpPr>
          <p:cNvPr id="4" name="Slide Number Placeholder 3">
            <a:extLst>
              <a:ext uri="{FF2B5EF4-FFF2-40B4-BE49-F238E27FC236}">
                <a16:creationId xmlns:a16="http://schemas.microsoft.com/office/drawing/2014/main" id="{FDADB237-20FB-4224-B1C3-30B36A904A6C}"/>
              </a:ext>
            </a:extLst>
          </p:cNvPr>
          <p:cNvSpPr>
            <a:spLocks noGrp="1"/>
          </p:cNvSpPr>
          <p:nvPr>
            <p:ph type="sldNum" sz="quarter" idx="4294967295"/>
          </p:nvPr>
        </p:nvSpPr>
        <p:spPr>
          <a:xfrm>
            <a:off x="11414760" y="6402070"/>
            <a:ext cx="320040" cy="182880"/>
          </a:xfrm>
        </p:spPr>
        <p:txBody>
          <a:bodyPr wrap="none" anchor="b">
            <a:normAutofit fontScale="55000" lnSpcReduction="20000"/>
          </a:bodyPr>
          <a:lstStyle/>
          <a:p>
            <a:pPr>
              <a:spcAft>
                <a:spcPts val="600"/>
              </a:spcAft>
            </a:pPr>
            <a:fld id="{B58DE5F1-E0F9-4CCA-92B7-7A6FC4DFEE14}" type="slidenum">
              <a:rPr lang="en-US" smtClean="0"/>
              <a:pPr>
                <a:spcAft>
                  <a:spcPts val="600"/>
                </a:spcAft>
              </a:pPr>
              <a:t>21</a:t>
            </a:fld>
            <a:endParaRPr lang="en-US"/>
          </a:p>
        </p:txBody>
      </p:sp>
      <p:sp>
        <p:nvSpPr>
          <p:cNvPr id="7" name="Content Placeholder 2">
            <a:extLst>
              <a:ext uri="{FF2B5EF4-FFF2-40B4-BE49-F238E27FC236}">
                <a16:creationId xmlns:a16="http://schemas.microsoft.com/office/drawing/2014/main" id="{31C74A35-007A-4917-1AA7-CBF53A4B2E99}"/>
              </a:ext>
            </a:extLst>
          </p:cNvPr>
          <p:cNvSpPr txBox="1">
            <a:spLocks/>
          </p:cNvSpPr>
          <p:nvPr/>
        </p:nvSpPr>
        <p:spPr>
          <a:xfrm>
            <a:off x="342418" y="1291257"/>
            <a:ext cx="3998090" cy="4043002"/>
          </a:xfrm>
          <a:prstGeom prst="rect">
            <a:avLst/>
          </a:prstGeom>
        </p:spPr>
        <p:txBody>
          <a:bodyPr vert="horz" lIns="0" tIns="0" rIns="0" bIns="0" spcCol="301752" rtlCol="0">
            <a:noAutofit/>
          </a:bodyPr>
          <a:lstStyle>
            <a:lvl1pPr marL="182880" indent="-182880"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657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86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5pPr>
            <a:lvl6pPr marL="109728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6pPr>
            <a:lvl7pPr marL="12801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7pPr>
            <a:lvl8pPr marL="14630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8pPr>
            <a:lvl9pPr marL="16459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2B3A44"/>
                </a:solidFill>
                <a:latin typeface="Calibri" panose="020F0502020204030204" pitchFamily="34" charset="0"/>
                <a:cs typeface="Calibri" panose="020F0502020204030204" pitchFamily="34" charset="0"/>
              </a:rPr>
              <a:t>Applications submitted on portal</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You can </a:t>
            </a:r>
            <a:r>
              <a:rPr lang="en-US" b="1" dirty="0">
                <a:solidFill>
                  <a:schemeClr val="accent1">
                    <a:lumMod val="75000"/>
                  </a:schemeClr>
                </a:solidFill>
                <a:latin typeface="Calibri" panose="020F0502020204030204" pitchFamily="34" charset="0"/>
                <a:cs typeface="Calibri" panose="020F0502020204030204" pitchFamily="34" charset="0"/>
              </a:rPr>
              <a:t>check the status </a:t>
            </a:r>
            <a:r>
              <a:rPr lang="en-US" dirty="0">
                <a:latin typeface="Calibri" panose="020F0502020204030204" pitchFamily="34" charset="0"/>
                <a:cs typeface="Calibri" panose="020F0502020204030204" pitchFamily="34" charset="0"/>
              </a:rPr>
              <a:t>of any application submitted and see any notes for corrections or documents needed to complete your application.</a:t>
            </a:r>
          </a:p>
          <a:p>
            <a:pPr marL="0" indent="0">
              <a:buFont typeface="Arial" panose="020B0604020202020204" pitchFamily="34" charset="0"/>
              <a:buNone/>
            </a:pPr>
            <a:endParaRPr lang="en-US" sz="100" dirty="0">
              <a:latin typeface="Calibri" panose="020F0502020204030204" pitchFamily="34" charset="0"/>
              <a:cs typeface="Calibri" panose="020F0502020204030204" pitchFamily="34" charset="0"/>
            </a:endParaRPr>
          </a:p>
          <a:p>
            <a:pPr marL="0" indent="0">
              <a:buNone/>
            </a:pPr>
            <a:r>
              <a:rPr lang="en-US" b="1" dirty="0">
                <a:solidFill>
                  <a:schemeClr val="accent1">
                    <a:lumMod val="75000"/>
                  </a:schemeClr>
                </a:solidFill>
                <a:latin typeface="Calibri" panose="020F0502020204030204" pitchFamily="34" charset="0"/>
                <a:cs typeface="Calibri" panose="020F0502020204030204" pitchFamily="34" charset="0"/>
              </a:rPr>
              <a:t>If corrections are needed</a:t>
            </a:r>
            <a:r>
              <a:rPr lang="en-US" dirty="0">
                <a:latin typeface="Calibri" panose="020F0502020204030204" pitchFamily="34" charset="0"/>
                <a:cs typeface="Calibri" panose="020F0502020204030204" pitchFamily="34" charset="0"/>
              </a:rPr>
              <a:t>, you can click the “Resume Enrollment” to </a:t>
            </a:r>
            <a:r>
              <a:rPr lang="en-US" sz="1600" dirty="0">
                <a:latin typeface="Calibri" panose="020F0502020204030204" pitchFamily="34" charset="0"/>
                <a:cs typeface="Calibri" panose="020F0502020204030204" pitchFamily="34" charset="0"/>
              </a:rPr>
              <a:t>access</a:t>
            </a:r>
            <a:r>
              <a:rPr lang="en-US" dirty="0">
                <a:latin typeface="Calibri" panose="020F0502020204030204" pitchFamily="34" charset="0"/>
                <a:cs typeface="Calibri" panose="020F0502020204030204" pitchFamily="34" charset="0"/>
              </a:rPr>
              <a:t> the previously submitted application and upload any document or make changes need for your application and resubmit.</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400" dirty="0">
              <a:solidFill>
                <a:srgbClr val="FF00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089263E-C813-BF7E-E9E9-1C283B9BAFA9}"/>
              </a:ext>
            </a:extLst>
          </p:cNvPr>
          <p:cNvPicPr>
            <a:picLocks noChangeAspect="1"/>
          </p:cNvPicPr>
          <p:nvPr/>
        </p:nvPicPr>
        <p:blipFill rotWithShape="1">
          <a:blip r:embed="rId2"/>
          <a:srcRect l="1256" t="1401" r="1433" b="11468"/>
          <a:stretch/>
        </p:blipFill>
        <p:spPr>
          <a:xfrm>
            <a:off x="4594186" y="364600"/>
            <a:ext cx="7301696" cy="5335929"/>
          </a:xfrm>
          <a:prstGeom prst="rect">
            <a:avLst/>
          </a:prstGeom>
        </p:spPr>
      </p:pic>
    </p:spTree>
    <p:extLst>
      <p:ext uri="{BB962C8B-B14F-4D97-AF65-F5344CB8AC3E}">
        <p14:creationId xmlns:p14="http://schemas.microsoft.com/office/powerpoint/2010/main" val="8684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44369" y="0"/>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914400" y="353144"/>
            <a:ext cx="11277600" cy="914400"/>
          </a:xfrm>
        </p:spPr>
        <p:txBody>
          <a:bodyPr anchor="t">
            <a:normAutofit/>
          </a:bodyPr>
          <a:lstStyle/>
          <a:p>
            <a:r>
              <a:rPr lang="en-US" sz="4400" dirty="0"/>
              <a:t>Entering the application data: Welcome tab</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3</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7" name="Content Placeholder 2">
            <a:extLst>
              <a:ext uri="{FF2B5EF4-FFF2-40B4-BE49-F238E27FC236}">
                <a16:creationId xmlns:a16="http://schemas.microsoft.com/office/drawing/2014/main" id="{4ED4BDB0-E1E8-6912-D725-8C85E697672A}"/>
              </a:ext>
            </a:extLst>
          </p:cNvPr>
          <p:cNvSpPr txBox="1">
            <a:spLocks/>
          </p:cNvSpPr>
          <p:nvPr/>
        </p:nvSpPr>
        <p:spPr>
          <a:xfrm>
            <a:off x="-44369" y="1739759"/>
            <a:ext cx="5270339" cy="4379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latin typeface="+mj-lt"/>
              </a:rPr>
              <a:t>The welcome tab details key information that will be asked during the application process. At the bottom, the online application shows if any documentation needs to be attached towards the end of the application. Documents required to be uploaded are License (if applicable), Cert (if applicable), EFT form with Voided check or Bank Letter, and W-9.</a:t>
            </a:r>
          </a:p>
          <a:p>
            <a:pPr marL="1009658" indent="-285750">
              <a:lnSpc>
                <a:spcPct val="107000"/>
              </a:lnSpc>
              <a:spcBef>
                <a:spcPts val="0"/>
              </a:spcBef>
            </a:pPr>
            <a:r>
              <a:rPr lang="en-US" sz="1600" dirty="0">
                <a:latin typeface="+mj-lt"/>
              </a:rPr>
              <a:t>Applying as individual within a group can replace the EFT requirement with a Section IV affiliation form to link with an established group.  </a:t>
            </a:r>
          </a:p>
          <a:p>
            <a:pPr marL="1009658" indent="-285750">
              <a:lnSpc>
                <a:spcPct val="107000"/>
              </a:lnSpc>
              <a:spcBef>
                <a:spcPts val="0"/>
              </a:spcBef>
            </a:pPr>
            <a:r>
              <a:rPr lang="en-US" sz="1600" dirty="0">
                <a:latin typeface="+mj-lt"/>
              </a:rPr>
              <a:t>Submitting through the portal it is recommended not to add any additional paper documents unless additional information is requested or</a:t>
            </a:r>
          </a:p>
          <a:p>
            <a:pPr marL="1009658" indent="-285750">
              <a:lnSpc>
                <a:spcPct val="107000"/>
              </a:lnSpc>
              <a:spcBef>
                <a:spcPts val="0"/>
              </a:spcBef>
            </a:pPr>
            <a:r>
              <a:rPr lang="en-US" sz="1600" dirty="0">
                <a:solidFill>
                  <a:srgbClr val="000000"/>
                </a:solidFill>
                <a:latin typeface="+mj-lt"/>
              </a:rPr>
              <a:t>Hit continue to proceed with the application.</a:t>
            </a:r>
          </a:p>
        </p:txBody>
      </p:sp>
      <p:pic>
        <p:nvPicPr>
          <p:cNvPr id="5" name="Picture 4">
            <a:extLst>
              <a:ext uri="{FF2B5EF4-FFF2-40B4-BE49-F238E27FC236}">
                <a16:creationId xmlns:a16="http://schemas.microsoft.com/office/drawing/2014/main" id="{92C27E3B-C966-E628-A157-4FC04935EF22}"/>
              </a:ext>
            </a:extLst>
          </p:cNvPr>
          <p:cNvPicPr>
            <a:picLocks noChangeAspect="1"/>
          </p:cNvPicPr>
          <p:nvPr/>
        </p:nvPicPr>
        <p:blipFill>
          <a:blip r:embed="rId3"/>
          <a:stretch>
            <a:fillRect/>
          </a:stretch>
        </p:blipFill>
        <p:spPr>
          <a:xfrm>
            <a:off x="5526197" y="1339201"/>
            <a:ext cx="6301182" cy="5165656"/>
          </a:xfrm>
          <a:prstGeom prst="rect">
            <a:avLst/>
          </a:prstGeom>
        </p:spPr>
      </p:pic>
    </p:spTree>
    <p:extLst>
      <p:ext uri="{BB962C8B-B14F-4D97-AF65-F5344CB8AC3E}">
        <p14:creationId xmlns:p14="http://schemas.microsoft.com/office/powerpoint/2010/main" val="2514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Requested Information</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4</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5" name="Content Placeholder 2">
            <a:extLst>
              <a:ext uri="{FF2B5EF4-FFF2-40B4-BE49-F238E27FC236}">
                <a16:creationId xmlns:a16="http://schemas.microsoft.com/office/drawing/2014/main" id="{D5AC3222-157E-A33D-C4A2-B245EEA9BC3A}"/>
              </a:ext>
            </a:extLst>
          </p:cNvPr>
          <p:cNvSpPr txBox="1">
            <a:spLocks/>
          </p:cNvSpPr>
          <p:nvPr/>
        </p:nvSpPr>
        <p:spPr>
          <a:xfrm>
            <a:off x="-586392" y="1063422"/>
            <a:ext cx="6682391" cy="37372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NPI &amp; Primary Taxonomy</a:t>
            </a:r>
            <a:r>
              <a:rPr lang="en-US" sz="1600" dirty="0">
                <a:solidFill>
                  <a:srgbClr val="000000"/>
                </a:solidFill>
                <a:latin typeface="+mj-lt"/>
              </a:rPr>
              <a:t>: Required.</a:t>
            </a:r>
          </a:p>
          <a:p>
            <a:pPr marL="1009658" indent="-285750">
              <a:lnSpc>
                <a:spcPct val="107000"/>
              </a:lnSpc>
              <a:spcBef>
                <a:spcPts val="0"/>
              </a:spcBef>
            </a:pPr>
            <a:r>
              <a:rPr lang="en-US" sz="1600" b="1" dirty="0">
                <a:solidFill>
                  <a:srgbClr val="000000"/>
                </a:solidFill>
                <a:latin typeface="+mj-lt"/>
              </a:rPr>
              <a:t>TAX ID</a:t>
            </a:r>
            <a:r>
              <a:rPr lang="en-US" sz="1600" dirty="0">
                <a:solidFill>
                  <a:srgbClr val="000000"/>
                </a:solidFill>
                <a:latin typeface="+mj-lt"/>
              </a:rPr>
              <a:t>: List the </a:t>
            </a:r>
            <a:r>
              <a:rPr lang="en-US" sz="1600" b="1" dirty="0">
                <a:solidFill>
                  <a:srgbClr val="FF0000"/>
                </a:solidFill>
                <a:latin typeface="+mj-lt"/>
              </a:rPr>
              <a:t>SSN</a:t>
            </a:r>
            <a:r>
              <a:rPr lang="en-US" sz="1600" dirty="0">
                <a:solidFill>
                  <a:srgbClr val="000000"/>
                </a:solidFill>
                <a:latin typeface="+mj-lt"/>
              </a:rPr>
              <a:t> of the enrolling provider.</a:t>
            </a:r>
          </a:p>
          <a:p>
            <a:pPr marL="1009658" indent="-285750">
              <a:lnSpc>
                <a:spcPct val="107000"/>
              </a:lnSpc>
              <a:spcBef>
                <a:spcPts val="0"/>
              </a:spcBef>
            </a:pPr>
            <a:r>
              <a:rPr lang="en-US" sz="1600" b="1" dirty="0">
                <a:solidFill>
                  <a:srgbClr val="000000"/>
                </a:solidFill>
                <a:latin typeface="+mj-lt"/>
              </a:rPr>
              <a:t>Primary Taxonomy </a:t>
            </a:r>
            <a:r>
              <a:rPr lang="en-US" sz="1600" dirty="0">
                <a:solidFill>
                  <a:srgbClr val="000000"/>
                </a:solidFill>
                <a:latin typeface="+mj-lt"/>
              </a:rPr>
              <a:t>– Search for appropriate taxonomy code</a:t>
            </a:r>
          </a:p>
          <a:p>
            <a:pPr marL="1009658" indent="-285750">
              <a:lnSpc>
                <a:spcPct val="107000"/>
              </a:lnSpc>
              <a:spcBef>
                <a:spcPts val="0"/>
              </a:spcBef>
            </a:pPr>
            <a:r>
              <a:rPr lang="en-US" sz="1600" b="1" dirty="0">
                <a:solidFill>
                  <a:srgbClr val="000000"/>
                </a:solidFill>
                <a:latin typeface="+mj-lt"/>
              </a:rPr>
              <a:t>Effective date </a:t>
            </a:r>
            <a:r>
              <a:rPr lang="en-US" sz="1600" dirty="0">
                <a:solidFill>
                  <a:srgbClr val="000000"/>
                </a:solidFill>
                <a:latin typeface="+mj-lt"/>
              </a:rPr>
              <a:t>– List a requested effective date or place today’s date.</a:t>
            </a:r>
          </a:p>
          <a:p>
            <a:pPr marL="1009658" indent="-285750">
              <a:lnSpc>
                <a:spcPct val="107000"/>
              </a:lnSpc>
              <a:spcBef>
                <a:spcPts val="0"/>
              </a:spcBef>
            </a:pPr>
            <a:r>
              <a:rPr lang="en-US" sz="1600" b="1" dirty="0">
                <a:solidFill>
                  <a:srgbClr val="000000"/>
                </a:solidFill>
                <a:latin typeface="+mj-lt"/>
              </a:rPr>
              <a:t>Fiscal Year End</a:t>
            </a:r>
            <a:r>
              <a:rPr lang="en-US" sz="1600" dirty="0">
                <a:solidFill>
                  <a:srgbClr val="000000"/>
                </a:solidFill>
                <a:latin typeface="+mj-lt"/>
              </a:rPr>
              <a:t>: Enter December unless the fiscal year ends on another date.</a:t>
            </a:r>
          </a:p>
          <a:p>
            <a:pPr marL="1009658" indent="-285750">
              <a:lnSpc>
                <a:spcPct val="107000"/>
              </a:lnSpc>
              <a:spcBef>
                <a:spcPts val="0"/>
              </a:spcBef>
            </a:pPr>
            <a:r>
              <a:rPr lang="en-US" sz="1600" b="1" dirty="0">
                <a:solidFill>
                  <a:srgbClr val="000000"/>
                </a:solidFill>
                <a:latin typeface="+mj-lt"/>
              </a:rPr>
              <a:t>Complete Contact Information</a:t>
            </a:r>
            <a:r>
              <a:rPr lang="en-US" sz="1600" dirty="0">
                <a:solidFill>
                  <a:srgbClr val="000000"/>
                </a:solidFill>
                <a:latin typeface="+mj-lt"/>
              </a:rPr>
              <a:t>: This section will receive email notifications if the ATN is </a:t>
            </a:r>
            <a:r>
              <a:rPr lang="en-US" sz="1600" dirty="0" err="1">
                <a:solidFill>
                  <a:srgbClr val="000000"/>
                </a:solidFill>
                <a:latin typeface="+mj-lt"/>
              </a:rPr>
              <a:t>RTP’d</a:t>
            </a:r>
            <a:r>
              <a:rPr lang="en-US" sz="1600" dirty="0">
                <a:solidFill>
                  <a:srgbClr val="000000"/>
                </a:solidFill>
                <a:latin typeface="+mj-lt"/>
              </a:rPr>
              <a:t>. RTP = Returned to Provider for review/corrections. The contact information listed here is only for the application record.</a:t>
            </a:r>
          </a:p>
          <a:p>
            <a:pPr marL="1009658" indent="-285750">
              <a:lnSpc>
                <a:spcPct val="107000"/>
              </a:lnSpc>
              <a:spcBef>
                <a:spcPts val="0"/>
              </a:spcBef>
            </a:pPr>
            <a:r>
              <a:rPr lang="en-US" sz="1600" b="1" dirty="0">
                <a:solidFill>
                  <a:srgbClr val="000000"/>
                </a:solidFill>
                <a:latin typeface="+mj-lt"/>
              </a:rPr>
              <a:t>Provider Enrollment Credentials</a:t>
            </a:r>
            <a:r>
              <a:rPr lang="en-US" sz="1600" dirty="0">
                <a:solidFill>
                  <a:srgbClr val="000000"/>
                </a:solidFill>
                <a:latin typeface="+mj-lt"/>
              </a:rPr>
              <a:t>: Note the password and security questions you completed for your application.  If you need to check the status online or re-access the application after RTP to resubmit for processing, this information will be asked and can't be reset.</a:t>
            </a:r>
          </a:p>
        </p:txBody>
      </p:sp>
      <p:sp>
        <p:nvSpPr>
          <p:cNvPr id="8" name="Content Placeholder 2">
            <a:extLst>
              <a:ext uri="{FF2B5EF4-FFF2-40B4-BE49-F238E27FC236}">
                <a16:creationId xmlns:a16="http://schemas.microsoft.com/office/drawing/2014/main" id="{0B708E08-B098-D66C-3E4D-73CCBBBEF054}"/>
              </a:ext>
            </a:extLst>
          </p:cNvPr>
          <p:cNvSpPr txBox="1">
            <a:spLocks/>
          </p:cNvSpPr>
          <p:nvPr/>
        </p:nvSpPr>
        <p:spPr>
          <a:xfrm>
            <a:off x="-746410" y="5068903"/>
            <a:ext cx="3816991" cy="17536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09658" indent="-285750" algn="l">
              <a:lnSpc>
                <a:spcPct val="107000"/>
              </a:lnSpc>
              <a:spcBef>
                <a:spcPts val="0"/>
              </a:spcBef>
            </a:pPr>
            <a:r>
              <a:rPr lang="en-US" sz="1600" dirty="0">
                <a:latin typeface="+mj-lt"/>
              </a:rPr>
              <a:t>	Once all sections have been completed, hit continue and a message will pop up with your application tracking ID. An email notification will also be sent.</a:t>
            </a:r>
            <a:endParaRPr lang="en-US" sz="1600" dirty="0">
              <a:solidFill>
                <a:srgbClr val="000000"/>
              </a:solidFill>
              <a:latin typeface="+mj-lt"/>
            </a:endParaRPr>
          </a:p>
        </p:txBody>
      </p:sp>
      <p:pic>
        <p:nvPicPr>
          <p:cNvPr id="9" name="Picture 8">
            <a:extLst>
              <a:ext uri="{FF2B5EF4-FFF2-40B4-BE49-F238E27FC236}">
                <a16:creationId xmlns:a16="http://schemas.microsoft.com/office/drawing/2014/main" id="{CA19259A-DCAE-5D46-934D-127F4A94E1B9}"/>
              </a:ext>
            </a:extLst>
          </p:cNvPr>
          <p:cNvPicPr>
            <a:picLocks noChangeAspect="1"/>
          </p:cNvPicPr>
          <p:nvPr/>
        </p:nvPicPr>
        <p:blipFill>
          <a:blip r:embed="rId3"/>
          <a:stretch>
            <a:fillRect/>
          </a:stretch>
        </p:blipFill>
        <p:spPr>
          <a:xfrm>
            <a:off x="3161147" y="4991449"/>
            <a:ext cx="3050797" cy="1764925"/>
          </a:xfrm>
          <a:prstGeom prst="rect">
            <a:avLst/>
          </a:prstGeom>
        </p:spPr>
      </p:pic>
      <p:pic>
        <p:nvPicPr>
          <p:cNvPr id="13" name="Picture 12">
            <a:extLst>
              <a:ext uri="{FF2B5EF4-FFF2-40B4-BE49-F238E27FC236}">
                <a16:creationId xmlns:a16="http://schemas.microsoft.com/office/drawing/2014/main" id="{427DFFE8-28E7-BC03-9415-328476DB039A}"/>
              </a:ext>
            </a:extLst>
          </p:cNvPr>
          <p:cNvPicPr>
            <a:picLocks noChangeAspect="1"/>
          </p:cNvPicPr>
          <p:nvPr/>
        </p:nvPicPr>
        <p:blipFill>
          <a:blip r:embed="rId4"/>
          <a:stretch>
            <a:fillRect/>
          </a:stretch>
        </p:blipFill>
        <p:spPr>
          <a:xfrm>
            <a:off x="6444189" y="50444"/>
            <a:ext cx="5571641" cy="6807556"/>
          </a:xfrm>
          <a:prstGeom prst="rect">
            <a:avLst/>
          </a:prstGeom>
        </p:spPr>
      </p:pic>
    </p:spTree>
    <p:extLst>
      <p:ext uri="{BB962C8B-B14F-4D97-AF65-F5344CB8AC3E}">
        <p14:creationId xmlns:p14="http://schemas.microsoft.com/office/powerpoint/2010/main" val="33891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69" y="14975"/>
            <a:ext cx="11434193" cy="914400"/>
          </a:xfrm>
        </p:spPr>
        <p:txBody>
          <a:bodyPr anchor="t">
            <a:noAutofit/>
          </a:bodyPr>
          <a:lstStyle/>
          <a:p>
            <a:r>
              <a:rPr lang="en-US" sz="3600" dirty="0"/>
              <a:t>Entering the application data: Specialties tab</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5</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13" name="Content Placeholder 2">
            <a:extLst>
              <a:ext uri="{FF2B5EF4-FFF2-40B4-BE49-F238E27FC236}">
                <a16:creationId xmlns:a16="http://schemas.microsoft.com/office/drawing/2014/main" id="{A766DC2C-609B-0FB0-F211-A3AF66C6090C}"/>
              </a:ext>
            </a:extLst>
          </p:cNvPr>
          <p:cNvSpPr txBox="1">
            <a:spLocks/>
          </p:cNvSpPr>
          <p:nvPr/>
        </p:nvSpPr>
        <p:spPr>
          <a:xfrm>
            <a:off x="-681932" y="3216222"/>
            <a:ext cx="4883425" cy="2286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Add specialty and hit continue to proceed with the application.</a:t>
            </a:r>
          </a:p>
        </p:txBody>
      </p:sp>
      <p:pic>
        <p:nvPicPr>
          <p:cNvPr id="6" name="Picture 5">
            <a:extLst>
              <a:ext uri="{FF2B5EF4-FFF2-40B4-BE49-F238E27FC236}">
                <a16:creationId xmlns:a16="http://schemas.microsoft.com/office/drawing/2014/main" id="{DFD6D742-0187-A831-3B3C-CBFC14642D3C}"/>
              </a:ext>
            </a:extLst>
          </p:cNvPr>
          <p:cNvPicPr>
            <a:picLocks noChangeAspect="1"/>
          </p:cNvPicPr>
          <p:nvPr/>
        </p:nvPicPr>
        <p:blipFill>
          <a:blip r:embed="rId3"/>
          <a:stretch>
            <a:fillRect/>
          </a:stretch>
        </p:blipFill>
        <p:spPr>
          <a:xfrm>
            <a:off x="4437779" y="1272076"/>
            <a:ext cx="7105460" cy="4924870"/>
          </a:xfrm>
          <a:prstGeom prst="rect">
            <a:avLst/>
          </a:prstGeom>
        </p:spPr>
      </p:pic>
    </p:spTree>
    <p:extLst>
      <p:ext uri="{BB962C8B-B14F-4D97-AF65-F5344CB8AC3E}">
        <p14:creationId xmlns:p14="http://schemas.microsoft.com/office/powerpoint/2010/main" val="247573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4865613" cy="914400"/>
          </a:xfrm>
        </p:spPr>
        <p:txBody>
          <a:bodyPr anchor="t">
            <a:noAutofit/>
          </a:bodyPr>
          <a:lstStyle/>
          <a:p>
            <a:r>
              <a:rPr lang="en-US" sz="3600" dirty="0"/>
              <a:t>Entering the application data: Addresses</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6</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FA46F424-FBF8-1A03-7D1A-0F22C73FFD9C}"/>
              </a:ext>
            </a:extLst>
          </p:cNvPr>
          <p:cNvSpPr txBox="1">
            <a:spLocks/>
          </p:cNvSpPr>
          <p:nvPr/>
        </p:nvSpPr>
        <p:spPr>
          <a:xfrm>
            <a:off x="-607223" y="2654160"/>
            <a:ext cx="4883425" cy="22869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FF0000"/>
                </a:solidFill>
                <a:latin typeface="+mj-lt"/>
              </a:rPr>
              <a:t>Service location is required</a:t>
            </a:r>
            <a:r>
              <a:rPr lang="en-US" sz="1600" dirty="0">
                <a:solidFill>
                  <a:srgbClr val="000000"/>
                </a:solidFill>
                <a:latin typeface="+mj-lt"/>
              </a:rPr>
              <a:t>. Once entered, you must hit “</a:t>
            </a:r>
            <a:r>
              <a:rPr lang="en-US" sz="1600" dirty="0">
                <a:solidFill>
                  <a:srgbClr val="0070C0"/>
                </a:solidFill>
                <a:latin typeface="+mj-lt"/>
              </a:rPr>
              <a:t>Verify Address</a:t>
            </a:r>
            <a:r>
              <a:rPr lang="en-US" sz="1600" dirty="0">
                <a:solidFill>
                  <a:srgbClr val="000000"/>
                </a:solidFill>
                <a:latin typeface="+mj-lt"/>
              </a:rPr>
              <a:t>” before the application will allow you to save the information. </a:t>
            </a:r>
          </a:p>
          <a:p>
            <a:pPr marL="1009658" indent="-285750">
              <a:lnSpc>
                <a:spcPct val="107000"/>
              </a:lnSpc>
              <a:spcBef>
                <a:spcPts val="0"/>
              </a:spcBef>
            </a:pPr>
            <a:r>
              <a:rPr lang="en-US" sz="1600" dirty="0">
                <a:solidFill>
                  <a:srgbClr val="000000"/>
                </a:solidFill>
                <a:latin typeface="+mj-lt"/>
              </a:rPr>
              <a:t>Complete address info for the Home Office, Mail to, and Pay to. If these sections are not completed, the information listed on the service location will be copied to all addresses upon enrollment.</a:t>
            </a:r>
          </a:p>
        </p:txBody>
      </p:sp>
      <p:pic>
        <p:nvPicPr>
          <p:cNvPr id="7" name="Picture 6">
            <a:extLst>
              <a:ext uri="{FF2B5EF4-FFF2-40B4-BE49-F238E27FC236}">
                <a16:creationId xmlns:a16="http://schemas.microsoft.com/office/drawing/2014/main" id="{A4F5A5E1-E800-01CE-2A7F-92C90C53530E}"/>
              </a:ext>
            </a:extLst>
          </p:cNvPr>
          <p:cNvPicPr>
            <a:picLocks noChangeAspect="1"/>
          </p:cNvPicPr>
          <p:nvPr/>
        </p:nvPicPr>
        <p:blipFill>
          <a:blip r:embed="rId3"/>
          <a:stretch>
            <a:fillRect/>
          </a:stretch>
        </p:blipFill>
        <p:spPr>
          <a:xfrm>
            <a:off x="5501556" y="299103"/>
            <a:ext cx="5833852" cy="6558897"/>
          </a:xfrm>
          <a:prstGeom prst="rect">
            <a:avLst/>
          </a:prstGeom>
        </p:spPr>
      </p:pic>
    </p:spTree>
    <p:extLst>
      <p:ext uri="{BB962C8B-B14F-4D97-AF65-F5344CB8AC3E}">
        <p14:creationId xmlns:p14="http://schemas.microsoft.com/office/powerpoint/2010/main" val="21066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Addresses</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7</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Picture 4">
            <a:extLst>
              <a:ext uri="{FF2B5EF4-FFF2-40B4-BE49-F238E27FC236}">
                <a16:creationId xmlns:a16="http://schemas.microsoft.com/office/drawing/2014/main" id="{93F232D3-5DF8-B3C3-9888-BC243D0482E8}"/>
              </a:ext>
            </a:extLst>
          </p:cNvPr>
          <p:cNvPicPr>
            <a:picLocks noChangeAspect="1"/>
          </p:cNvPicPr>
          <p:nvPr/>
        </p:nvPicPr>
        <p:blipFill>
          <a:blip r:embed="rId3"/>
          <a:stretch>
            <a:fillRect/>
          </a:stretch>
        </p:blipFill>
        <p:spPr>
          <a:xfrm>
            <a:off x="176170" y="1167437"/>
            <a:ext cx="6096000" cy="3810000"/>
          </a:xfrm>
          <a:prstGeom prst="rect">
            <a:avLst/>
          </a:prstGeom>
        </p:spPr>
      </p:pic>
      <p:pic>
        <p:nvPicPr>
          <p:cNvPr id="8" name="Picture 7">
            <a:extLst>
              <a:ext uri="{FF2B5EF4-FFF2-40B4-BE49-F238E27FC236}">
                <a16:creationId xmlns:a16="http://schemas.microsoft.com/office/drawing/2014/main" id="{BC274E15-9062-9BBA-88EE-33EF2F0E59B6}"/>
              </a:ext>
            </a:extLst>
          </p:cNvPr>
          <p:cNvPicPr>
            <a:picLocks noChangeAspect="1"/>
          </p:cNvPicPr>
          <p:nvPr/>
        </p:nvPicPr>
        <p:blipFill>
          <a:blip r:embed="rId4"/>
          <a:stretch>
            <a:fillRect/>
          </a:stretch>
        </p:blipFill>
        <p:spPr>
          <a:xfrm>
            <a:off x="6435447" y="1167437"/>
            <a:ext cx="5210175" cy="3695700"/>
          </a:xfrm>
          <a:prstGeom prst="rect">
            <a:avLst/>
          </a:prstGeom>
        </p:spPr>
      </p:pic>
    </p:spTree>
    <p:extLst>
      <p:ext uri="{BB962C8B-B14F-4D97-AF65-F5344CB8AC3E}">
        <p14:creationId xmlns:p14="http://schemas.microsoft.com/office/powerpoint/2010/main" val="21729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Requested Information</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8</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Picture 4">
            <a:extLst>
              <a:ext uri="{FF2B5EF4-FFF2-40B4-BE49-F238E27FC236}">
                <a16:creationId xmlns:a16="http://schemas.microsoft.com/office/drawing/2014/main" id="{A4F693E3-09C2-E084-3065-76A4599B8D56}"/>
              </a:ext>
            </a:extLst>
          </p:cNvPr>
          <p:cNvPicPr>
            <a:picLocks noChangeAspect="1"/>
          </p:cNvPicPr>
          <p:nvPr/>
        </p:nvPicPr>
        <p:blipFill>
          <a:blip r:embed="rId3"/>
          <a:stretch>
            <a:fillRect/>
          </a:stretch>
        </p:blipFill>
        <p:spPr>
          <a:xfrm>
            <a:off x="2703199" y="1495155"/>
            <a:ext cx="6630325" cy="3867690"/>
          </a:xfrm>
          <a:prstGeom prst="rect">
            <a:avLst/>
          </a:prstGeom>
        </p:spPr>
      </p:pic>
    </p:spTree>
    <p:extLst>
      <p:ext uri="{BB962C8B-B14F-4D97-AF65-F5344CB8AC3E}">
        <p14:creationId xmlns:p14="http://schemas.microsoft.com/office/powerpoint/2010/main" val="18318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Requested Information</a:t>
            </a:r>
          </a:p>
        </p:txBody>
      </p:sp>
      <p:sp>
        <p:nvSpPr>
          <p:cNvPr id="4" name="Slide Number Placeholder 3" hidden="1">
            <a:extLst>
              <a:ext uri="{FF2B5EF4-FFF2-40B4-BE49-F238E27FC236}">
                <a16:creationId xmlns:a16="http://schemas.microsoft.com/office/drawing/2014/main" id="{2ADF8A1C-237A-4544-8B3F-560170E761E3}"/>
              </a:ext>
            </a:extLst>
          </p:cNvPr>
          <p:cNvSpPr>
            <a:spLocks noGrp="1"/>
          </p:cNvSpPr>
          <p:nvPr>
            <p:ph type="sldNum" sz="quarter" idx="4294967295"/>
          </p:nvPr>
        </p:nvSpPr>
        <p:spPr>
          <a:xfrm>
            <a:off x="11414760" y="6402070"/>
            <a:ext cx="320040" cy="182880"/>
          </a:xfrm>
        </p:spPr>
        <p:txBody>
          <a:bodyPr/>
          <a:lstStyle/>
          <a:p>
            <a:pPr>
              <a:spcAft>
                <a:spcPts val="600"/>
              </a:spcAft>
            </a:pPr>
            <a:fld id="{B58DE5F1-E0F9-4CCA-92B7-7A6FC4DFEE14}" type="slidenum">
              <a:rPr lang="en-US" smtClean="0"/>
              <a:pPr>
                <a:spcAft>
                  <a:spcPts val="600"/>
                </a:spcAft>
              </a:pPr>
              <a:t>9</a:t>
            </a:fld>
            <a:endParaRPr lang="en-US"/>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Picture 4">
            <a:extLst>
              <a:ext uri="{FF2B5EF4-FFF2-40B4-BE49-F238E27FC236}">
                <a16:creationId xmlns:a16="http://schemas.microsoft.com/office/drawing/2014/main" id="{C03A48DB-ABDC-BDE7-3B17-079C56016F15}"/>
              </a:ext>
            </a:extLst>
          </p:cNvPr>
          <p:cNvPicPr>
            <a:picLocks noChangeAspect="1"/>
          </p:cNvPicPr>
          <p:nvPr/>
        </p:nvPicPr>
        <p:blipFill>
          <a:blip r:embed="rId3"/>
          <a:stretch>
            <a:fillRect/>
          </a:stretch>
        </p:blipFill>
        <p:spPr>
          <a:xfrm>
            <a:off x="1930886" y="1224118"/>
            <a:ext cx="8330228" cy="5100482"/>
          </a:xfrm>
          <a:prstGeom prst="rect">
            <a:avLst/>
          </a:prstGeom>
        </p:spPr>
      </p:pic>
    </p:spTree>
    <p:extLst>
      <p:ext uri="{BB962C8B-B14F-4D97-AF65-F5344CB8AC3E}">
        <p14:creationId xmlns:p14="http://schemas.microsoft.com/office/powerpoint/2010/main" val="36654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1c35869-6495-4b3a-952e-bc5e37f13032}" enabled="1" method="Standard" siteId="{c663f89c-ef9b-418f-bd3d-41e46c0ce068}" removed="0"/>
</clbl:labelList>
</file>

<file path=docProps/app.xml><?xml version="1.0" encoding="utf-8"?>
<Properties xmlns="http://schemas.openxmlformats.org/officeDocument/2006/extended-properties" xmlns:vt="http://schemas.openxmlformats.org/officeDocument/2006/docPropsVTypes">
  <TotalTime>1783</TotalTime>
  <Words>1396</Words>
  <Application>Microsoft Office PowerPoint</Application>
  <PresentationFormat>Widescreen</PresentationFormat>
  <Paragraphs>196</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How to submit a PT 21 T1,T2, T6, TO, TP, and TS Therapy application? </vt:lpstr>
      <vt:lpstr>Starting the application</vt:lpstr>
      <vt:lpstr>Entering the application data: Welcome tab</vt:lpstr>
      <vt:lpstr>Entering the application data: Requested Information</vt:lpstr>
      <vt:lpstr>Entering the application data: Specialties tab</vt:lpstr>
      <vt:lpstr>Entering the application data: Addresses</vt:lpstr>
      <vt:lpstr>Entering the application data: Addresses</vt:lpstr>
      <vt:lpstr>Entering the application data: Requested Information</vt:lpstr>
      <vt:lpstr>Entering the application data: Requested Information</vt:lpstr>
      <vt:lpstr>Entering the application data: Provider Identification</vt:lpstr>
      <vt:lpstr>Entering the application data: Languages</vt:lpstr>
      <vt:lpstr>Entering the application data: EFT Enrollment</vt:lpstr>
      <vt:lpstr>Entering the application data: Other Information</vt:lpstr>
      <vt:lpstr>Entering the application data: Addendums</vt:lpstr>
      <vt:lpstr>Entering the application data: Ownership (DMS-675)</vt:lpstr>
      <vt:lpstr>Entering the application data: Disclosures (DMS 675, 689, 831)</vt:lpstr>
      <vt:lpstr>Specialty Site Visit Requirement – Therapy License Type &amp; Certification</vt:lpstr>
      <vt:lpstr>Entering the application data: Attachments and Fees</vt:lpstr>
      <vt:lpstr>Entering the application data: Contract (DMS-653)</vt:lpstr>
      <vt:lpstr>Entering the application data: Summary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submit a PT 95 RX Pharmacist application.</dc:title>
  <dc:creator>Brickey, Tyler</dc:creator>
  <cp:lastModifiedBy>Avila, Christian</cp:lastModifiedBy>
  <cp:revision>3</cp:revision>
  <dcterms:created xsi:type="dcterms:W3CDTF">2023-09-06T03:19:31Z</dcterms:created>
  <dcterms:modified xsi:type="dcterms:W3CDTF">2025-03-20T20:01:41Z</dcterms:modified>
</cp:coreProperties>
</file>