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9144000" cy="6858000" type="screen4x3"/>
  <p:notesSz cx="7023100" cy="9309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AB6B"/>
    <a:srgbClr val="F9A661"/>
    <a:srgbClr val="F68222"/>
    <a:srgbClr val="FDE3BA"/>
    <a:srgbClr val="F8A15A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40" autoAdjust="0"/>
    <p:restoredTop sz="94660" autoAdjust="0"/>
  </p:normalViewPr>
  <p:slideViewPr>
    <p:cSldViewPr>
      <p:cViewPr varScale="1">
        <p:scale>
          <a:sx n="112" d="100"/>
          <a:sy n="112" d="100"/>
        </p:scale>
        <p:origin x="22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89990587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6421" y="4421825"/>
            <a:ext cx="5150273" cy="418909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2407" tIns="45393" rIns="92407" bIns="453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6019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3800" y="704850"/>
            <a:ext cx="4635500" cy="34782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850011330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93800" y="704850"/>
            <a:ext cx="4635500" cy="34782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US" sz="3300" b="1" dirty="0"/>
          </a:p>
        </p:txBody>
      </p:sp>
    </p:spTree>
    <p:extLst>
      <p:ext uri="{BB962C8B-B14F-4D97-AF65-F5344CB8AC3E}">
        <p14:creationId xmlns:p14="http://schemas.microsoft.com/office/powerpoint/2010/main" val="3737927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65BE-0657-4A47-90AD-C21C55E16B19}" type="datetime4">
              <a:rPr lang="en-US" smtClean="0"/>
              <a:pPr/>
              <a:t>May 28, 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106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C3AA4-67BE-44F7-809A-3582401494AF}" type="datetime4">
              <a:rPr lang="en-US" smtClean="0"/>
              <a:pPr/>
              <a:t>May 28, 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614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72EEB-1769-4776-AD69-E7C1260563EB}" type="datetime4">
              <a:rPr lang="en-US" smtClean="0"/>
              <a:pPr/>
              <a:t>May 28, 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90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BB8AF-C16A-4836-A92D-61834B5F0BA5}" type="datetime4">
              <a:rPr lang="en-US" smtClean="0"/>
              <a:pPr/>
              <a:t>May 28, 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7052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D2193-4505-4A75-99BB-880C6989A757}" type="datetime4">
              <a:rPr lang="en-US" smtClean="0"/>
              <a:pPr/>
              <a:t>May 28, 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72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A18F4-33C3-445B-924C-31108C51719C}" type="datetime4">
              <a:rPr lang="en-US" smtClean="0"/>
              <a:pPr/>
              <a:t>May 28, 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460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7543A-E259-478F-9E0D-57BA40E442B7}" type="datetime4">
              <a:rPr lang="en-US" smtClean="0"/>
              <a:pPr/>
              <a:t>May 28, 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544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B012D-77A1-44B0-BB26-329BA1EE55C9}" type="datetime4">
              <a:rPr lang="en-US" smtClean="0"/>
              <a:pPr/>
              <a:t>May 28, 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8258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7499E-3031-413E-B01E-B94970708CAA}" type="datetime4">
              <a:rPr lang="en-US" smtClean="0"/>
              <a:pPr/>
              <a:t>May 28, 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0874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AB0C-2220-4D0E-A0DD-DB7FA0F742F4}" type="datetime4">
              <a:rPr lang="en-US" smtClean="0"/>
              <a:pPr/>
              <a:t>May 28, 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8390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16D63-31BF-4B94-B6C5-E20B2C63F515}" type="datetime4">
              <a:rPr lang="en-US" smtClean="0"/>
              <a:pPr/>
              <a:t>May 28, 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9498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B1B13E-D5AF-485E-81A1-82A140076526}" type="datetime4">
              <a:rPr lang="en-US" smtClean="0"/>
              <a:pPr/>
              <a:t>May 28, 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31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38"/>
          <p:cNvGrpSpPr>
            <a:grpSpLocks/>
          </p:cNvGrpSpPr>
          <p:nvPr/>
        </p:nvGrpSpPr>
        <p:grpSpPr bwMode="auto">
          <a:xfrm>
            <a:off x="218904" y="-85896"/>
            <a:ext cx="8845370" cy="6643672"/>
            <a:chOff x="598" y="284"/>
            <a:chExt cx="4301" cy="3724"/>
          </a:xfrm>
        </p:grpSpPr>
        <p:sp>
          <p:nvSpPr>
            <p:cNvPr id="2051" name="Rectangle 2"/>
            <p:cNvSpPr>
              <a:spLocks noChangeArrowheads="1"/>
            </p:cNvSpPr>
            <p:nvPr/>
          </p:nvSpPr>
          <p:spPr bwMode="auto">
            <a:xfrm>
              <a:off x="1510" y="3669"/>
              <a:ext cx="111" cy="5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052" name="Rectangle 3"/>
            <p:cNvSpPr>
              <a:spLocks noChangeArrowheads="1"/>
            </p:cNvSpPr>
            <p:nvPr/>
          </p:nvSpPr>
          <p:spPr bwMode="auto">
            <a:xfrm>
              <a:off x="913" y="3319"/>
              <a:ext cx="112" cy="5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053" name="Freeform 4"/>
            <p:cNvSpPr>
              <a:spLocks/>
            </p:cNvSpPr>
            <p:nvPr/>
          </p:nvSpPr>
          <p:spPr bwMode="auto">
            <a:xfrm>
              <a:off x="1078" y="1498"/>
              <a:ext cx="10" cy="5"/>
            </a:xfrm>
            <a:custGeom>
              <a:avLst/>
              <a:gdLst>
                <a:gd name="T0" fmla="*/ 0 w 10"/>
                <a:gd name="T1" fmla="*/ 4 h 5"/>
                <a:gd name="T2" fmla="*/ 9 w 10"/>
                <a:gd name="T3" fmla="*/ 0 h 5"/>
                <a:gd name="T4" fmla="*/ 9 w 10"/>
                <a:gd name="T5" fmla="*/ 4 h 5"/>
                <a:gd name="T6" fmla="*/ 0 60000 65536"/>
                <a:gd name="T7" fmla="*/ 0 60000 65536"/>
                <a:gd name="T8" fmla="*/ 0 60000 65536"/>
                <a:gd name="T9" fmla="*/ 0 w 10"/>
                <a:gd name="T10" fmla="*/ 0 h 5"/>
                <a:gd name="T11" fmla="*/ 10 w 10"/>
                <a:gd name="T12" fmla="*/ 5 h 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" h="5">
                  <a:moveTo>
                    <a:pt x="0" y="4"/>
                  </a:moveTo>
                  <a:lnTo>
                    <a:pt x="9" y="0"/>
                  </a:lnTo>
                  <a:lnTo>
                    <a:pt x="9" y="4"/>
                  </a:lnTo>
                </a:path>
              </a:pathLst>
            </a:custGeom>
            <a:noFill/>
            <a:ln w="254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2054" name="Group 7"/>
            <p:cNvGrpSpPr>
              <a:grpSpLocks/>
            </p:cNvGrpSpPr>
            <p:nvPr/>
          </p:nvGrpSpPr>
          <p:grpSpPr bwMode="auto">
            <a:xfrm>
              <a:off x="1216" y="2973"/>
              <a:ext cx="449" cy="563"/>
              <a:chOff x="1240" y="2973"/>
              <a:chExt cx="467" cy="563"/>
            </a:xfrm>
          </p:grpSpPr>
          <p:sp>
            <p:nvSpPr>
              <p:cNvPr id="2277" name="Freeform 5"/>
              <p:cNvSpPr>
                <a:spLocks/>
              </p:cNvSpPr>
              <p:nvPr/>
            </p:nvSpPr>
            <p:spPr bwMode="auto">
              <a:xfrm>
                <a:off x="1240" y="2973"/>
                <a:ext cx="467" cy="563"/>
              </a:xfrm>
              <a:custGeom>
                <a:avLst/>
                <a:gdLst>
                  <a:gd name="T0" fmla="*/ 0 w 467"/>
                  <a:gd name="T1" fmla="*/ 276 h 563"/>
                  <a:gd name="T2" fmla="*/ 7 w 467"/>
                  <a:gd name="T3" fmla="*/ 375 h 563"/>
                  <a:gd name="T4" fmla="*/ 39 w 467"/>
                  <a:gd name="T5" fmla="*/ 375 h 563"/>
                  <a:gd name="T6" fmla="*/ 44 w 467"/>
                  <a:gd name="T7" fmla="*/ 399 h 563"/>
                  <a:gd name="T8" fmla="*/ 77 w 467"/>
                  <a:gd name="T9" fmla="*/ 399 h 563"/>
                  <a:gd name="T10" fmla="*/ 98 w 467"/>
                  <a:gd name="T11" fmla="*/ 423 h 563"/>
                  <a:gd name="T12" fmla="*/ 129 w 467"/>
                  <a:gd name="T13" fmla="*/ 421 h 563"/>
                  <a:gd name="T14" fmla="*/ 148 w 467"/>
                  <a:gd name="T15" fmla="*/ 444 h 563"/>
                  <a:gd name="T16" fmla="*/ 137 w 467"/>
                  <a:gd name="T17" fmla="*/ 475 h 563"/>
                  <a:gd name="T18" fmla="*/ 164 w 467"/>
                  <a:gd name="T19" fmla="*/ 486 h 563"/>
                  <a:gd name="T20" fmla="*/ 159 w 467"/>
                  <a:gd name="T21" fmla="*/ 509 h 563"/>
                  <a:gd name="T22" fmla="*/ 178 w 467"/>
                  <a:gd name="T23" fmla="*/ 509 h 563"/>
                  <a:gd name="T24" fmla="*/ 169 w 467"/>
                  <a:gd name="T25" fmla="*/ 527 h 563"/>
                  <a:gd name="T26" fmla="*/ 190 w 467"/>
                  <a:gd name="T27" fmla="*/ 539 h 563"/>
                  <a:gd name="T28" fmla="*/ 196 w 467"/>
                  <a:gd name="T29" fmla="*/ 521 h 563"/>
                  <a:gd name="T30" fmla="*/ 212 w 467"/>
                  <a:gd name="T31" fmla="*/ 527 h 563"/>
                  <a:gd name="T32" fmla="*/ 218 w 467"/>
                  <a:gd name="T33" fmla="*/ 562 h 563"/>
                  <a:gd name="T34" fmla="*/ 445 w 467"/>
                  <a:gd name="T35" fmla="*/ 551 h 563"/>
                  <a:gd name="T36" fmla="*/ 466 w 467"/>
                  <a:gd name="T37" fmla="*/ 53 h 563"/>
                  <a:gd name="T38" fmla="*/ 404 w 467"/>
                  <a:gd name="T39" fmla="*/ 60 h 563"/>
                  <a:gd name="T40" fmla="*/ 302 w 467"/>
                  <a:gd name="T41" fmla="*/ 33 h 563"/>
                  <a:gd name="T42" fmla="*/ 286 w 467"/>
                  <a:gd name="T43" fmla="*/ 44 h 563"/>
                  <a:gd name="T44" fmla="*/ 218 w 467"/>
                  <a:gd name="T45" fmla="*/ 10 h 563"/>
                  <a:gd name="T46" fmla="*/ 121 w 467"/>
                  <a:gd name="T47" fmla="*/ 0 h 563"/>
                  <a:gd name="T48" fmla="*/ 121 w 467"/>
                  <a:gd name="T49" fmla="*/ 273 h 563"/>
                  <a:gd name="T50" fmla="*/ 0 w 467"/>
                  <a:gd name="T51" fmla="*/ 276 h 563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467"/>
                  <a:gd name="T79" fmla="*/ 0 h 563"/>
                  <a:gd name="T80" fmla="*/ 467 w 467"/>
                  <a:gd name="T81" fmla="*/ 563 h 563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467" h="563">
                    <a:moveTo>
                      <a:pt x="0" y="276"/>
                    </a:moveTo>
                    <a:lnTo>
                      <a:pt x="7" y="375"/>
                    </a:lnTo>
                    <a:lnTo>
                      <a:pt x="39" y="375"/>
                    </a:lnTo>
                    <a:lnTo>
                      <a:pt x="44" y="399"/>
                    </a:lnTo>
                    <a:lnTo>
                      <a:pt x="77" y="399"/>
                    </a:lnTo>
                    <a:lnTo>
                      <a:pt x="98" y="423"/>
                    </a:lnTo>
                    <a:lnTo>
                      <a:pt x="129" y="421"/>
                    </a:lnTo>
                    <a:lnTo>
                      <a:pt x="148" y="444"/>
                    </a:lnTo>
                    <a:lnTo>
                      <a:pt x="137" y="475"/>
                    </a:lnTo>
                    <a:lnTo>
                      <a:pt x="164" y="486"/>
                    </a:lnTo>
                    <a:lnTo>
                      <a:pt x="159" y="509"/>
                    </a:lnTo>
                    <a:lnTo>
                      <a:pt x="178" y="509"/>
                    </a:lnTo>
                    <a:lnTo>
                      <a:pt x="169" y="527"/>
                    </a:lnTo>
                    <a:lnTo>
                      <a:pt x="190" y="539"/>
                    </a:lnTo>
                    <a:lnTo>
                      <a:pt x="196" y="521"/>
                    </a:lnTo>
                    <a:lnTo>
                      <a:pt x="212" y="527"/>
                    </a:lnTo>
                    <a:lnTo>
                      <a:pt x="218" y="562"/>
                    </a:lnTo>
                    <a:lnTo>
                      <a:pt x="445" y="551"/>
                    </a:lnTo>
                    <a:lnTo>
                      <a:pt x="466" y="53"/>
                    </a:lnTo>
                    <a:lnTo>
                      <a:pt x="404" y="60"/>
                    </a:lnTo>
                    <a:lnTo>
                      <a:pt x="302" y="33"/>
                    </a:lnTo>
                    <a:lnTo>
                      <a:pt x="286" y="44"/>
                    </a:lnTo>
                    <a:lnTo>
                      <a:pt x="218" y="10"/>
                    </a:lnTo>
                    <a:lnTo>
                      <a:pt x="121" y="0"/>
                    </a:lnTo>
                    <a:lnTo>
                      <a:pt x="121" y="273"/>
                    </a:lnTo>
                    <a:lnTo>
                      <a:pt x="0" y="276"/>
                    </a:lnTo>
                  </a:path>
                </a:pathLst>
              </a:custGeom>
              <a:solidFill>
                <a:srgbClr val="FDE3BA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78" name="Rectangle 6"/>
              <p:cNvSpPr>
                <a:spLocks noChangeArrowheads="1"/>
              </p:cNvSpPr>
              <p:nvPr/>
            </p:nvSpPr>
            <p:spPr bwMode="auto">
              <a:xfrm>
                <a:off x="1361" y="3169"/>
                <a:ext cx="343" cy="24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Hempstead</a:t>
                </a:r>
              </a:p>
              <a:p>
                <a:pPr algn="ctr"/>
                <a:r>
                  <a:rPr lang="en-US" sz="700" b="1" dirty="0">
                    <a:latin typeface="Times New Roman" pitchFamily="18" charset="0"/>
                  </a:rPr>
                  <a:t>Tina S.</a:t>
                </a:r>
              </a:p>
              <a:p>
                <a:pPr algn="ctr"/>
                <a:endParaRPr lang="en-US" sz="800" b="1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055" name="Group 10"/>
            <p:cNvGrpSpPr>
              <a:grpSpLocks/>
            </p:cNvGrpSpPr>
            <p:nvPr/>
          </p:nvGrpSpPr>
          <p:grpSpPr bwMode="auto">
            <a:xfrm>
              <a:off x="718" y="3031"/>
              <a:ext cx="602" cy="427"/>
              <a:chOff x="720" y="3031"/>
              <a:chExt cx="624" cy="427"/>
            </a:xfrm>
          </p:grpSpPr>
          <p:sp>
            <p:nvSpPr>
              <p:cNvPr id="2275" name="Freeform 8"/>
              <p:cNvSpPr>
                <a:spLocks/>
              </p:cNvSpPr>
              <p:nvPr/>
            </p:nvSpPr>
            <p:spPr bwMode="auto">
              <a:xfrm>
                <a:off x="750" y="3031"/>
                <a:ext cx="594" cy="427"/>
              </a:xfrm>
              <a:custGeom>
                <a:avLst/>
                <a:gdLst>
                  <a:gd name="T0" fmla="*/ 0 w 594"/>
                  <a:gd name="T1" fmla="*/ 311 h 424"/>
                  <a:gd name="T2" fmla="*/ 1 w 594"/>
                  <a:gd name="T3" fmla="*/ 0 h 424"/>
                  <a:gd name="T4" fmla="*/ 38 w 594"/>
                  <a:gd name="T5" fmla="*/ 30 h 424"/>
                  <a:gd name="T6" fmla="*/ 42 w 594"/>
                  <a:gd name="T7" fmla="*/ 13 h 424"/>
                  <a:gd name="T8" fmla="*/ 75 w 594"/>
                  <a:gd name="T9" fmla="*/ 13 h 424"/>
                  <a:gd name="T10" fmla="*/ 75 w 594"/>
                  <a:gd name="T11" fmla="*/ 61 h 424"/>
                  <a:gd name="T12" fmla="*/ 171 w 594"/>
                  <a:gd name="T13" fmla="*/ 148 h 424"/>
                  <a:gd name="T14" fmla="*/ 219 w 594"/>
                  <a:gd name="T15" fmla="*/ 167 h 424"/>
                  <a:gd name="T16" fmla="*/ 256 w 594"/>
                  <a:gd name="T17" fmla="*/ 159 h 424"/>
                  <a:gd name="T18" fmla="*/ 272 w 594"/>
                  <a:gd name="T19" fmla="*/ 183 h 424"/>
                  <a:gd name="T20" fmla="*/ 406 w 594"/>
                  <a:gd name="T21" fmla="*/ 176 h 424"/>
                  <a:gd name="T22" fmla="*/ 406 w 594"/>
                  <a:gd name="T23" fmla="*/ 216 h 424"/>
                  <a:gd name="T24" fmla="*/ 495 w 594"/>
                  <a:gd name="T25" fmla="*/ 216 h 424"/>
                  <a:gd name="T26" fmla="*/ 502 w 594"/>
                  <a:gd name="T27" fmla="*/ 315 h 424"/>
                  <a:gd name="T28" fmla="*/ 534 w 594"/>
                  <a:gd name="T29" fmla="*/ 315 h 424"/>
                  <a:gd name="T30" fmla="*/ 539 w 594"/>
                  <a:gd name="T31" fmla="*/ 339 h 424"/>
                  <a:gd name="T32" fmla="*/ 572 w 594"/>
                  <a:gd name="T33" fmla="*/ 339 h 424"/>
                  <a:gd name="T34" fmla="*/ 593 w 594"/>
                  <a:gd name="T35" fmla="*/ 363 h 424"/>
                  <a:gd name="T36" fmla="*/ 562 w 594"/>
                  <a:gd name="T37" fmla="*/ 373 h 424"/>
                  <a:gd name="T38" fmla="*/ 547 w 594"/>
                  <a:gd name="T39" fmla="*/ 410 h 424"/>
                  <a:gd name="T40" fmla="*/ 515 w 594"/>
                  <a:gd name="T41" fmla="*/ 399 h 424"/>
                  <a:gd name="T42" fmla="*/ 468 w 594"/>
                  <a:gd name="T43" fmla="*/ 423 h 424"/>
                  <a:gd name="T44" fmla="*/ 409 w 594"/>
                  <a:gd name="T45" fmla="*/ 401 h 424"/>
                  <a:gd name="T46" fmla="*/ 269 w 594"/>
                  <a:gd name="T47" fmla="*/ 360 h 424"/>
                  <a:gd name="T48" fmla="*/ 91 w 594"/>
                  <a:gd name="T49" fmla="*/ 411 h 424"/>
                  <a:gd name="T50" fmla="*/ 0 w 594"/>
                  <a:gd name="T51" fmla="*/ 311 h 424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594"/>
                  <a:gd name="T79" fmla="*/ 0 h 424"/>
                  <a:gd name="T80" fmla="*/ 594 w 594"/>
                  <a:gd name="T81" fmla="*/ 424 h 424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594" h="424">
                    <a:moveTo>
                      <a:pt x="0" y="311"/>
                    </a:moveTo>
                    <a:lnTo>
                      <a:pt x="1" y="0"/>
                    </a:lnTo>
                    <a:lnTo>
                      <a:pt x="38" y="30"/>
                    </a:lnTo>
                    <a:lnTo>
                      <a:pt x="42" y="13"/>
                    </a:lnTo>
                    <a:lnTo>
                      <a:pt x="75" y="13"/>
                    </a:lnTo>
                    <a:lnTo>
                      <a:pt x="75" y="61"/>
                    </a:lnTo>
                    <a:lnTo>
                      <a:pt x="171" y="148"/>
                    </a:lnTo>
                    <a:lnTo>
                      <a:pt x="219" y="167"/>
                    </a:lnTo>
                    <a:lnTo>
                      <a:pt x="256" y="159"/>
                    </a:lnTo>
                    <a:lnTo>
                      <a:pt x="272" y="183"/>
                    </a:lnTo>
                    <a:lnTo>
                      <a:pt x="406" y="176"/>
                    </a:lnTo>
                    <a:lnTo>
                      <a:pt x="406" y="216"/>
                    </a:lnTo>
                    <a:lnTo>
                      <a:pt x="495" y="216"/>
                    </a:lnTo>
                    <a:lnTo>
                      <a:pt x="502" y="315"/>
                    </a:lnTo>
                    <a:lnTo>
                      <a:pt x="534" y="315"/>
                    </a:lnTo>
                    <a:lnTo>
                      <a:pt x="539" y="339"/>
                    </a:lnTo>
                    <a:lnTo>
                      <a:pt x="572" y="339"/>
                    </a:lnTo>
                    <a:lnTo>
                      <a:pt x="593" y="363"/>
                    </a:lnTo>
                    <a:lnTo>
                      <a:pt x="562" y="373"/>
                    </a:lnTo>
                    <a:lnTo>
                      <a:pt x="547" y="410"/>
                    </a:lnTo>
                    <a:lnTo>
                      <a:pt x="515" y="399"/>
                    </a:lnTo>
                    <a:lnTo>
                      <a:pt x="468" y="423"/>
                    </a:lnTo>
                    <a:lnTo>
                      <a:pt x="409" y="401"/>
                    </a:lnTo>
                    <a:lnTo>
                      <a:pt x="269" y="360"/>
                    </a:lnTo>
                    <a:lnTo>
                      <a:pt x="91" y="411"/>
                    </a:lnTo>
                    <a:lnTo>
                      <a:pt x="0" y="311"/>
                    </a:lnTo>
                  </a:path>
                </a:pathLst>
              </a:custGeom>
              <a:solidFill>
                <a:srgbClr val="FDE3BA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76" name="Rectangle 9"/>
              <p:cNvSpPr>
                <a:spLocks noChangeArrowheads="1"/>
              </p:cNvSpPr>
              <p:nvPr/>
            </p:nvSpPr>
            <p:spPr bwMode="auto">
              <a:xfrm>
                <a:off x="720" y="3188"/>
                <a:ext cx="348" cy="24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Little River</a:t>
                </a:r>
              </a:p>
              <a:p>
                <a:pPr algn="ctr"/>
                <a:r>
                  <a:rPr lang="en-US" sz="700" b="1" dirty="0">
                    <a:latin typeface="Times New Roman" pitchFamily="18" charset="0"/>
                  </a:rPr>
                  <a:t>Tina S.</a:t>
                </a:r>
              </a:p>
              <a:p>
                <a:pPr algn="ctr"/>
                <a:endParaRPr lang="en-US" sz="800" b="1" dirty="0">
                  <a:latin typeface="Times New Roman" pitchFamily="18" charset="0"/>
                </a:endParaRPr>
              </a:p>
            </p:txBody>
          </p:sp>
        </p:grpSp>
        <p:grpSp>
          <p:nvGrpSpPr>
            <p:cNvPr id="2056" name="Group 13"/>
            <p:cNvGrpSpPr>
              <a:grpSpLocks/>
            </p:cNvGrpSpPr>
            <p:nvPr/>
          </p:nvGrpSpPr>
          <p:grpSpPr bwMode="auto">
            <a:xfrm>
              <a:off x="1685" y="2440"/>
              <a:ext cx="694" cy="428"/>
              <a:chOff x="1729" y="2440"/>
              <a:chExt cx="722" cy="428"/>
            </a:xfrm>
          </p:grpSpPr>
          <p:sp>
            <p:nvSpPr>
              <p:cNvPr id="2273" name="Freeform 11"/>
              <p:cNvSpPr>
                <a:spLocks/>
              </p:cNvSpPr>
              <p:nvPr/>
            </p:nvSpPr>
            <p:spPr bwMode="auto">
              <a:xfrm>
                <a:off x="1729" y="2440"/>
                <a:ext cx="686" cy="361"/>
              </a:xfrm>
              <a:custGeom>
                <a:avLst/>
                <a:gdLst>
                  <a:gd name="T0" fmla="*/ 0 w 686"/>
                  <a:gd name="T1" fmla="*/ 128 h 361"/>
                  <a:gd name="T2" fmla="*/ 2 w 686"/>
                  <a:gd name="T3" fmla="*/ 180 h 361"/>
                  <a:gd name="T4" fmla="*/ 48 w 686"/>
                  <a:gd name="T5" fmla="*/ 180 h 361"/>
                  <a:gd name="T6" fmla="*/ 56 w 686"/>
                  <a:gd name="T7" fmla="*/ 238 h 361"/>
                  <a:gd name="T8" fmla="*/ 196 w 686"/>
                  <a:gd name="T9" fmla="*/ 248 h 361"/>
                  <a:gd name="T10" fmla="*/ 203 w 686"/>
                  <a:gd name="T11" fmla="*/ 271 h 361"/>
                  <a:gd name="T12" fmla="*/ 324 w 686"/>
                  <a:gd name="T13" fmla="*/ 275 h 361"/>
                  <a:gd name="T14" fmla="*/ 362 w 686"/>
                  <a:gd name="T15" fmla="*/ 314 h 361"/>
                  <a:gd name="T16" fmla="*/ 351 w 686"/>
                  <a:gd name="T17" fmla="*/ 357 h 361"/>
                  <a:gd name="T18" fmla="*/ 495 w 686"/>
                  <a:gd name="T19" fmla="*/ 360 h 361"/>
                  <a:gd name="T20" fmla="*/ 685 w 686"/>
                  <a:gd name="T21" fmla="*/ 360 h 361"/>
                  <a:gd name="T22" fmla="*/ 681 w 686"/>
                  <a:gd name="T23" fmla="*/ 94 h 361"/>
                  <a:gd name="T24" fmla="*/ 666 w 686"/>
                  <a:gd name="T25" fmla="*/ 88 h 361"/>
                  <a:gd name="T26" fmla="*/ 662 w 686"/>
                  <a:gd name="T27" fmla="*/ 28 h 361"/>
                  <a:gd name="T28" fmla="*/ 611 w 686"/>
                  <a:gd name="T29" fmla="*/ 31 h 361"/>
                  <a:gd name="T30" fmla="*/ 609 w 686"/>
                  <a:gd name="T31" fmla="*/ 0 h 361"/>
                  <a:gd name="T32" fmla="*/ 566 w 686"/>
                  <a:gd name="T33" fmla="*/ 1 h 361"/>
                  <a:gd name="T34" fmla="*/ 457 w 686"/>
                  <a:gd name="T35" fmla="*/ 5 h 361"/>
                  <a:gd name="T36" fmla="*/ 425 w 686"/>
                  <a:gd name="T37" fmla="*/ 123 h 361"/>
                  <a:gd name="T38" fmla="*/ 0 w 686"/>
                  <a:gd name="T39" fmla="*/ 128 h 36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686"/>
                  <a:gd name="T61" fmla="*/ 0 h 361"/>
                  <a:gd name="T62" fmla="*/ 686 w 686"/>
                  <a:gd name="T63" fmla="*/ 361 h 361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686" h="361">
                    <a:moveTo>
                      <a:pt x="0" y="128"/>
                    </a:moveTo>
                    <a:lnTo>
                      <a:pt x="2" y="180"/>
                    </a:lnTo>
                    <a:lnTo>
                      <a:pt x="48" y="180"/>
                    </a:lnTo>
                    <a:lnTo>
                      <a:pt x="56" y="238"/>
                    </a:lnTo>
                    <a:lnTo>
                      <a:pt x="196" y="248"/>
                    </a:lnTo>
                    <a:lnTo>
                      <a:pt x="203" y="271"/>
                    </a:lnTo>
                    <a:lnTo>
                      <a:pt x="324" y="275"/>
                    </a:lnTo>
                    <a:lnTo>
                      <a:pt x="362" y="314"/>
                    </a:lnTo>
                    <a:lnTo>
                      <a:pt x="351" y="357"/>
                    </a:lnTo>
                    <a:lnTo>
                      <a:pt x="495" y="360"/>
                    </a:lnTo>
                    <a:lnTo>
                      <a:pt x="685" y="360"/>
                    </a:lnTo>
                    <a:lnTo>
                      <a:pt x="681" y="94"/>
                    </a:lnTo>
                    <a:lnTo>
                      <a:pt x="666" y="88"/>
                    </a:lnTo>
                    <a:lnTo>
                      <a:pt x="662" y="28"/>
                    </a:lnTo>
                    <a:lnTo>
                      <a:pt x="611" y="31"/>
                    </a:lnTo>
                    <a:lnTo>
                      <a:pt x="609" y="0"/>
                    </a:lnTo>
                    <a:lnTo>
                      <a:pt x="566" y="1"/>
                    </a:lnTo>
                    <a:lnTo>
                      <a:pt x="457" y="5"/>
                    </a:lnTo>
                    <a:lnTo>
                      <a:pt x="425" y="123"/>
                    </a:lnTo>
                    <a:lnTo>
                      <a:pt x="0" y="128"/>
                    </a:lnTo>
                  </a:path>
                </a:pathLst>
              </a:custGeom>
              <a:solidFill>
                <a:schemeClr val="bg2">
                  <a:lumMod val="50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74" name="Rectangle 12"/>
              <p:cNvSpPr>
                <a:spLocks noChangeArrowheads="1"/>
              </p:cNvSpPr>
              <p:nvPr/>
            </p:nvSpPr>
            <p:spPr bwMode="auto">
              <a:xfrm>
                <a:off x="2028" y="2550"/>
                <a:ext cx="423" cy="31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squar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Hot Spring</a:t>
                </a:r>
              </a:p>
              <a:p>
                <a:pPr algn="ctr"/>
                <a:r>
                  <a:rPr lang="en-US" sz="700" b="1" dirty="0">
                    <a:latin typeface="Times New Roman" pitchFamily="18" charset="0"/>
                  </a:rPr>
                  <a:t>Tracy Harris</a:t>
                </a:r>
              </a:p>
              <a:p>
                <a:pPr algn="ctr"/>
                <a:endParaRPr lang="en-US" sz="800" b="1" dirty="0">
                  <a:latin typeface="Times New Roman" pitchFamily="18" charset="0"/>
                </a:endParaRPr>
              </a:p>
              <a:p>
                <a:endParaRPr lang="en-US" sz="700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057" name="Group 16"/>
            <p:cNvGrpSpPr>
              <a:grpSpLocks/>
            </p:cNvGrpSpPr>
            <p:nvPr/>
          </p:nvGrpSpPr>
          <p:grpSpPr bwMode="auto">
            <a:xfrm>
              <a:off x="2264" y="3173"/>
              <a:ext cx="431" cy="542"/>
              <a:chOff x="2331" y="3173"/>
              <a:chExt cx="449" cy="542"/>
            </a:xfrm>
          </p:grpSpPr>
          <p:sp>
            <p:nvSpPr>
              <p:cNvPr id="2271" name="Freeform 14"/>
              <p:cNvSpPr>
                <a:spLocks/>
              </p:cNvSpPr>
              <p:nvPr/>
            </p:nvSpPr>
            <p:spPr bwMode="auto">
              <a:xfrm>
                <a:off x="2331" y="3173"/>
                <a:ext cx="449" cy="542"/>
              </a:xfrm>
              <a:custGeom>
                <a:avLst/>
                <a:gdLst>
                  <a:gd name="T0" fmla="*/ 0 w 436"/>
                  <a:gd name="T1" fmla="*/ 277 h 542"/>
                  <a:gd name="T2" fmla="*/ 6 w 436"/>
                  <a:gd name="T3" fmla="*/ 313 h 542"/>
                  <a:gd name="T4" fmla="*/ 43 w 436"/>
                  <a:gd name="T5" fmla="*/ 331 h 542"/>
                  <a:gd name="T6" fmla="*/ 55 w 436"/>
                  <a:gd name="T7" fmla="*/ 365 h 542"/>
                  <a:gd name="T8" fmla="*/ 115 w 436"/>
                  <a:gd name="T9" fmla="*/ 387 h 542"/>
                  <a:gd name="T10" fmla="*/ 187 w 436"/>
                  <a:gd name="T11" fmla="*/ 445 h 542"/>
                  <a:gd name="T12" fmla="*/ 251 w 436"/>
                  <a:gd name="T13" fmla="*/ 502 h 542"/>
                  <a:gd name="T14" fmla="*/ 305 w 436"/>
                  <a:gd name="T15" fmla="*/ 501 h 542"/>
                  <a:gd name="T16" fmla="*/ 300 w 436"/>
                  <a:gd name="T17" fmla="*/ 525 h 542"/>
                  <a:gd name="T18" fmla="*/ 328 w 436"/>
                  <a:gd name="T19" fmla="*/ 541 h 542"/>
                  <a:gd name="T20" fmla="*/ 395 w 436"/>
                  <a:gd name="T21" fmla="*/ 515 h 542"/>
                  <a:gd name="T22" fmla="*/ 377 w 436"/>
                  <a:gd name="T23" fmla="*/ 445 h 542"/>
                  <a:gd name="T24" fmla="*/ 421 w 436"/>
                  <a:gd name="T25" fmla="*/ 373 h 542"/>
                  <a:gd name="T26" fmla="*/ 435 w 436"/>
                  <a:gd name="T27" fmla="*/ 289 h 542"/>
                  <a:gd name="T28" fmla="*/ 413 w 436"/>
                  <a:gd name="T29" fmla="*/ 94 h 542"/>
                  <a:gd name="T30" fmla="*/ 398 w 436"/>
                  <a:gd name="T31" fmla="*/ 0 h 542"/>
                  <a:gd name="T32" fmla="*/ 165 w 436"/>
                  <a:gd name="T33" fmla="*/ 0 h 542"/>
                  <a:gd name="T34" fmla="*/ 158 w 436"/>
                  <a:gd name="T35" fmla="*/ 101 h 542"/>
                  <a:gd name="T36" fmla="*/ 97 w 436"/>
                  <a:gd name="T37" fmla="*/ 151 h 542"/>
                  <a:gd name="T38" fmla="*/ 54 w 436"/>
                  <a:gd name="T39" fmla="*/ 157 h 542"/>
                  <a:gd name="T40" fmla="*/ 40 w 436"/>
                  <a:gd name="T41" fmla="*/ 176 h 542"/>
                  <a:gd name="T42" fmla="*/ 52 w 436"/>
                  <a:gd name="T43" fmla="*/ 253 h 542"/>
                  <a:gd name="T44" fmla="*/ 20 w 436"/>
                  <a:gd name="T45" fmla="*/ 254 h 542"/>
                  <a:gd name="T46" fmla="*/ 0 w 436"/>
                  <a:gd name="T47" fmla="*/ 277 h 542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436"/>
                  <a:gd name="T73" fmla="*/ 0 h 542"/>
                  <a:gd name="T74" fmla="*/ 436 w 436"/>
                  <a:gd name="T75" fmla="*/ 542 h 542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436" h="542">
                    <a:moveTo>
                      <a:pt x="0" y="277"/>
                    </a:moveTo>
                    <a:lnTo>
                      <a:pt x="6" y="313"/>
                    </a:lnTo>
                    <a:lnTo>
                      <a:pt x="43" y="331"/>
                    </a:lnTo>
                    <a:lnTo>
                      <a:pt x="55" y="365"/>
                    </a:lnTo>
                    <a:lnTo>
                      <a:pt x="115" y="387"/>
                    </a:lnTo>
                    <a:lnTo>
                      <a:pt x="187" y="445"/>
                    </a:lnTo>
                    <a:lnTo>
                      <a:pt x="251" y="502"/>
                    </a:lnTo>
                    <a:lnTo>
                      <a:pt x="305" y="501"/>
                    </a:lnTo>
                    <a:lnTo>
                      <a:pt x="300" y="525"/>
                    </a:lnTo>
                    <a:lnTo>
                      <a:pt x="328" y="541"/>
                    </a:lnTo>
                    <a:lnTo>
                      <a:pt x="395" y="515"/>
                    </a:lnTo>
                    <a:lnTo>
                      <a:pt x="377" y="445"/>
                    </a:lnTo>
                    <a:lnTo>
                      <a:pt x="421" y="373"/>
                    </a:lnTo>
                    <a:lnTo>
                      <a:pt x="435" y="289"/>
                    </a:lnTo>
                    <a:lnTo>
                      <a:pt x="413" y="94"/>
                    </a:lnTo>
                    <a:lnTo>
                      <a:pt x="398" y="0"/>
                    </a:lnTo>
                    <a:lnTo>
                      <a:pt x="165" y="0"/>
                    </a:lnTo>
                    <a:lnTo>
                      <a:pt x="158" y="101"/>
                    </a:lnTo>
                    <a:lnTo>
                      <a:pt x="97" y="151"/>
                    </a:lnTo>
                    <a:lnTo>
                      <a:pt x="54" y="157"/>
                    </a:lnTo>
                    <a:lnTo>
                      <a:pt x="40" y="176"/>
                    </a:lnTo>
                    <a:lnTo>
                      <a:pt x="52" y="253"/>
                    </a:lnTo>
                    <a:lnTo>
                      <a:pt x="20" y="254"/>
                    </a:lnTo>
                    <a:lnTo>
                      <a:pt x="0" y="277"/>
                    </a:lnTo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72" name="Rectangle 15"/>
              <p:cNvSpPr>
                <a:spLocks noChangeArrowheads="1"/>
              </p:cNvSpPr>
              <p:nvPr/>
            </p:nvSpPr>
            <p:spPr bwMode="auto">
              <a:xfrm>
                <a:off x="2423" y="3316"/>
                <a:ext cx="284" cy="24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Calhoun</a:t>
                </a:r>
              </a:p>
              <a:p>
                <a:pPr algn="ctr"/>
                <a:r>
                  <a:rPr lang="en-US" sz="700" b="1" dirty="0">
                    <a:latin typeface="Times New Roman" pitchFamily="18" charset="0"/>
                  </a:rPr>
                  <a:t>Grayce P.</a:t>
                </a:r>
              </a:p>
              <a:p>
                <a:pPr algn="ctr"/>
                <a:endParaRPr lang="en-US" sz="800" b="1" dirty="0">
                  <a:latin typeface="Times New Roman" pitchFamily="18" charset="0"/>
                </a:endParaRPr>
              </a:p>
            </p:txBody>
          </p:sp>
        </p:grpSp>
        <p:grpSp>
          <p:nvGrpSpPr>
            <p:cNvPr id="2058" name="Group 19"/>
            <p:cNvGrpSpPr>
              <a:grpSpLocks/>
            </p:cNvGrpSpPr>
            <p:nvPr/>
          </p:nvGrpSpPr>
          <p:grpSpPr bwMode="auto">
            <a:xfrm>
              <a:off x="1606" y="2621"/>
              <a:ext cx="565" cy="589"/>
              <a:chOff x="1644" y="2621"/>
              <a:chExt cx="587" cy="589"/>
            </a:xfrm>
          </p:grpSpPr>
          <p:sp>
            <p:nvSpPr>
              <p:cNvPr id="2269" name="Freeform 17"/>
              <p:cNvSpPr>
                <a:spLocks/>
              </p:cNvSpPr>
              <p:nvPr/>
            </p:nvSpPr>
            <p:spPr bwMode="auto">
              <a:xfrm>
                <a:off x="1644" y="2621"/>
                <a:ext cx="587" cy="589"/>
              </a:xfrm>
              <a:custGeom>
                <a:avLst/>
                <a:gdLst>
                  <a:gd name="T0" fmla="*/ 0 w 577"/>
                  <a:gd name="T1" fmla="*/ 98 h 589"/>
                  <a:gd name="T2" fmla="*/ 1 w 577"/>
                  <a:gd name="T3" fmla="*/ 133 h 589"/>
                  <a:gd name="T4" fmla="*/ 49 w 577"/>
                  <a:gd name="T5" fmla="*/ 150 h 589"/>
                  <a:gd name="T6" fmla="*/ 34 w 577"/>
                  <a:gd name="T7" fmla="*/ 220 h 589"/>
                  <a:gd name="T8" fmla="*/ 117 w 577"/>
                  <a:gd name="T9" fmla="*/ 397 h 589"/>
                  <a:gd name="T10" fmla="*/ 177 w 577"/>
                  <a:gd name="T11" fmla="*/ 450 h 589"/>
                  <a:gd name="T12" fmla="*/ 215 w 577"/>
                  <a:gd name="T13" fmla="*/ 525 h 589"/>
                  <a:gd name="T14" fmla="*/ 376 w 577"/>
                  <a:gd name="T15" fmla="*/ 588 h 589"/>
                  <a:gd name="T16" fmla="*/ 451 w 577"/>
                  <a:gd name="T17" fmla="*/ 586 h 589"/>
                  <a:gd name="T18" fmla="*/ 543 w 577"/>
                  <a:gd name="T19" fmla="*/ 542 h 589"/>
                  <a:gd name="T20" fmla="*/ 569 w 577"/>
                  <a:gd name="T21" fmla="*/ 494 h 589"/>
                  <a:gd name="T22" fmla="*/ 568 w 577"/>
                  <a:gd name="T23" fmla="*/ 441 h 589"/>
                  <a:gd name="T24" fmla="*/ 523 w 577"/>
                  <a:gd name="T25" fmla="*/ 352 h 589"/>
                  <a:gd name="T26" fmla="*/ 576 w 577"/>
                  <a:gd name="T27" fmla="*/ 351 h 589"/>
                  <a:gd name="T28" fmla="*/ 576 w 577"/>
                  <a:gd name="T29" fmla="*/ 180 h 589"/>
                  <a:gd name="T30" fmla="*/ 432 w 577"/>
                  <a:gd name="T31" fmla="*/ 177 h 589"/>
                  <a:gd name="T32" fmla="*/ 443 w 577"/>
                  <a:gd name="T33" fmla="*/ 134 h 589"/>
                  <a:gd name="T34" fmla="*/ 405 w 577"/>
                  <a:gd name="T35" fmla="*/ 95 h 589"/>
                  <a:gd name="T36" fmla="*/ 284 w 577"/>
                  <a:gd name="T37" fmla="*/ 91 h 589"/>
                  <a:gd name="T38" fmla="*/ 277 w 577"/>
                  <a:gd name="T39" fmla="*/ 68 h 589"/>
                  <a:gd name="T40" fmla="*/ 137 w 577"/>
                  <a:gd name="T41" fmla="*/ 58 h 589"/>
                  <a:gd name="T42" fmla="*/ 129 w 577"/>
                  <a:gd name="T43" fmla="*/ 0 h 589"/>
                  <a:gd name="T44" fmla="*/ 83 w 577"/>
                  <a:gd name="T45" fmla="*/ 0 h 589"/>
                  <a:gd name="T46" fmla="*/ 19 w 577"/>
                  <a:gd name="T47" fmla="*/ 1 h 589"/>
                  <a:gd name="T48" fmla="*/ 21 w 577"/>
                  <a:gd name="T49" fmla="*/ 91 h 589"/>
                  <a:gd name="T50" fmla="*/ 0 w 577"/>
                  <a:gd name="T51" fmla="*/ 98 h 589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577"/>
                  <a:gd name="T79" fmla="*/ 0 h 589"/>
                  <a:gd name="T80" fmla="*/ 577 w 577"/>
                  <a:gd name="T81" fmla="*/ 589 h 589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577" h="589">
                    <a:moveTo>
                      <a:pt x="0" y="98"/>
                    </a:moveTo>
                    <a:lnTo>
                      <a:pt x="1" y="133"/>
                    </a:lnTo>
                    <a:lnTo>
                      <a:pt x="49" y="150"/>
                    </a:lnTo>
                    <a:lnTo>
                      <a:pt x="34" y="220"/>
                    </a:lnTo>
                    <a:lnTo>
                      <a:pt x="117" y="397"/>
                    </a:lnTo>
                    <a:lnTo>
                      <a:pt x="177" y="450"/>
                    </a:lnTo>
                    <a:lnTo>
                      <a:pt x="215" y="525"/>
                    </a:lnTo>
                    <a:lnTo>
                      <a:pt x="376" y="588"/>
                    </a:lnTo>
                    <a:lnTo>
                      <a:pt x="451" y="586"/>
                    </a:lnTo>
                    <a:lnTo>
                      <a:pt x="543" y="542"/>
                    </a:lnTo>
                    <a:lnTo>
                      <a:pt x="569" y="494"/>
                    </a:lnTo>
                    <a:lnTo>
                      <a:pt x="568" y="441"/>
                    </a:lnTo>
                    <a:lnTo>
                      <a:pt x="523" y="352"/>
                    </a:lnTo>
                    <a:lnTo>
                      <a:pt x="576" y="351"/>
                    </a:lnTo>
                    <a:lnTo>
                      <a:pt x="576" y="180"/>
                    </a:lnTo>
                    <a:lnTo>
                      <a:pt x="432" y="177"/>
                    </a:lnTo>
                    <a:lnTo>
                      <a:pt x="443" y="134"/>
                    </a:lnTo>
                    <a:lnTo>
                      <a:pt x="405" y="95"/>
                    </a:lnTo>
                    <a:lnTo>
                      <a:pt x="284" y="91"/>
                    </a:lnTo>
                    <a:lnTo>
                      <a:pt x="277" y="68"/>
                    </a:lnTo>
                    <a:lnTo>
                      <a:pt x="137" y="58"/>
                    </a:lnTo>
                    <a:lnTo>
                      <a:pt x="129" y="0"/>
                    </a:lnTo>
                    <a:lnTo>
                      <a:pt x="83" y="0"/>
                    </a:lnTo>
                    <a:lnTo>
                      <a:pt x="19" y="1"/>
                    </a:lnTo>
                    <a:lnTo>
                      <a:pt x="21" y="91"/>
                    </a:lnTo>
                    <a:lnTo>
                      <a:pt x="0" y="98"/>
                    </a:lnTo>
                  </a:path>
                </a:pathLst>
              </a:custGeom>
              <a:solidFill>
                <a:schemeClr val="bg2">
                  <a:lumMod val="50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70" name="Rectangle 18"/>
              <p:cNvSpPr>
                <a:spLocks noChangeArrowheads="1"/>
              </p:cNvSpPr>
              <p:nvPr/>
            </p:nvSpPr>
            <p:spPr bwMode="auto">
              <a:xfrm>
                <a:off x="1783" y="2867"/>
                <a:ext cx="349" cy="31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Clark</a:t>
                </a:r>
              </a:p>
              <a:p>
                <a:r>
                  <a:rPr lang="en-US" sz="700" b="1" dirty="0">
                    <a:latin typeface="Times New Roman" pitchFamily="18" charset="0"/>
                  </a:rPr>
                  <a:t>Tracy Harris</a:t>
                </a:r>
              </a:p>
              <a:p>
                <a:pPr algn="ctr"/>
                <a:endParaRPr lang="en-US" sz="800" b="1" dirty="0">
                  <a:latin typeface="Times New Roman" pitchFamily="18" charset="0"/>
                </a:endParaRPr>
              </a:p>
              <a:p>
                <a:pPr algn="ctr"/>
                <a:endParaRPr lang="en-US" sz="800" b="1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059" name="Group 22"/>
            <p:cNvGrpSpPr>
              <a:grpSpLocks/>
            </p:cNvGrpSpPr>
            <p:nvPr/>
          </p:nvGrpSpPr>
          <p:grpSpPr bwMode="auto">
            <a:xfrm>
              <a:off x="1650" y="3542"/>
              <a:ext cx="449" cy="457"/>
              <a:chOff x="1691" y="3542"/>
              <a:chExt cx="466" cy="457"/>
            </a:xfrm>
          </p:grpSpPr>
          <p:sp>
            <p:nvSpPr>
              <p:cNvPr id="2267" name="Freeform 20"/>
              <p:cNvSpPr>
                <a:spLocks/>
              </p:cNvSpPr>
              <p:nvPr/>
            </p:nvSpPr>
            <p:spPr bwMode="auto">
              <a:xfrm>
                <a:off x="1691" y="3542"/>
                <a:ext cx="466" cy="457"/>
              </a:xfrm>
              <a:custGeom>
                <a:avLst/>
                <a:gdLst>
                  <a:gd name="T0" fmla="*/ 0 w 466"/>
                  <a:gd name="T1" fmla="*/ 208 h 457"/>
                  <a:gd name="T2" fmla="*/ 1 w 466"/>
                  <a:gd name="T3" fmla="*/ 456 h 457"/>
                  <a:gd name="T4" fmla="*/ 235 w 466"/>
                  <a:gd name="T5" fmla="*/ 452 h 457"/>
                  <a:gd name="T6" fmla="*/ 465 w 466"/>
                  <a:gd name="T7" fmla="*/ 445 h 457"/>
                  <a:gd name="T8" fmla="*/ 459 w 466"/>
                  <a:gd name="T9" fmla="*/ 73 h 457"/>
                  <a:gd name="T10" fmla="*/ 336 w 466"/>
                  <a:gd name="T11" fmla="*/ 77 h 457"/>
                  <a:gd name="T12" fmla="*/ 340 w 466"/>
                  <a:gd name="T13" fmla="*/ 0 h 457"/>
                  <a:gd name="T14" fmla="*/ 107 w 466"/>
                  <a:gd name="T15" fmla="*/ 17 h 457"/>
                  <a:gd name="T16" fmla="*/ 43 w 466"/>
                  <a:gd name="T17" fmla="*/ 207 h 457"/>
                  <a:gd name="T18" fmla="*/ 0 w 466"/>
                  <a:gd name="T19" fmla="*/ 208 h 457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466"/>
                  <a:gd name="T31" fmla="*/ 0 h 457"/>
                  <a:gd name="T32" fmla="*/ 466 w 466"/>
                  <a:gd name="T33" fmla="*/ 457 h 457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466" h="457">
                    <a:moveTo>
                      <a:pt x="0" y="208"/>
                    </a:moveTo>
                    <a:lnTo>
                      <a:pt x="1" y="456"/>
                    </a:lnTo>
                    <a:lnTo>
                      <a:pt x="235" y="452"/>
                    </a:lnTo>
                    <a:lnTo>
                      <a:pt x="465" y="445"/>
                    </a:lnTo>
                    <a:lnTo>
                      <a:pt x="459" y="73"/>
                    </a:lnTo>
                    <a:lnTo>
                      <a:pt x="336" y="77"/>
                    </a:lnTo>
                    <a:lnTo>
                      <a:pt x="340" y="0"/>
                    </a:lnTo>
                    <a:lnTo>
                      <a:pt x="107" y="17"/>
                    </a:lnTo>
                    <a:lnTo>
                      <a:pt x="43" y="207"/>
                    </a:lnTo>
                    <a:lnTo>
                      <a:pt x="0" y="208"/>
                    </a:lnTo>
                  </a:path>
                </a:pathLst>
              </a:custGeom>
              <a:solidFill>
                <a:srgbClr val="FDE3BA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68" name="Rectangle 21"/>
              <p:cNvSpPr>
                <a:spLocks noChangeArrowheads="1"/>
              </p:cNvSpPr>
              <p:nvPr/>
            </p:nvSpPr>
            <p:spPr bwMode="auto">
              <a:xfrm>
                <a:off x="1775" y="3724"/>
                <a:ext cx="311" cy="24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Columbia</a:t>
                </a:r>
              </a:p>
              <a:p>
                <a:pPr algn="ctr"/>
                <a:r>
                  <a:rPr lang="en-US" sz="700" b="1" dirty="0">
                    <a:latin typeface="Times New Roman" pitchFamily="18" charset="0"/>
                  </a:rPr>
                  <a:t>Tina S.</a:t>
                </a:r>
              </a:p>
              <a:p>
                <a:pPr algn="ctr"/>
                <a:endParaRPr lang="en-US" sz="800" b="1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060" name="Group 25"/>
            <p:cNvGrpSpPr>
              <a:grpSpLocks/>
            </p:cNvGrpSpPr>
            <p:nvPr/>
          </p:nvGrpSpPr>
          <p:grpSpPr bwMode="auto">
            <a:xfrm>
              <a:off x="2112" y="2804"/>
              <a:ext cx="536" cy="372"/>
              <a:chOff x="2171" y="2804"/>
              <a:chExt cx="556" cy="372"/>
            </a:xfrm>
          </p:grpSpPr>
          <p:sp>
            <p:nvSpPr>
              <p:cNvPr id="2265" name="Freeform 23"/>
              <p:cNvSpPr>
                <a:spLocks/>
              </p:cNvSpPr>
              <p:nvPr/>
            </p:nvSpPr>
            <p:spPr bwMode="auto">
              <a:xfrm>
                <a:off x="2171" y="2804"/>
                <a:ext cx="556" cy="372"/>
              </a:xfrm>
              <a:custGeom>
                <a:avLst/>
                <a:gdLst>
                  <a:gd name="T0" fmla="*/ 0 w 556"/>
                  <a:gd name="T1" fmla="*/ 172 h 372"/>
                  <a:gd name="T2" fmla="*/ 45 w 556"/>
                  <a:gd name="T3" fmla="*/ 261 h 372"/>
                  <a:gd name="T4" fmla="*/ 46 w 556"/>
                  <a:gd name="T5" fmla="*/ 314 h 372"/>
                  <a:gd name="T6" fmla="*/ 20 w 556"/>
                  <a:gd name="T7" fmla="*/ 362 h 372"/>
                  <a:gd name="T8" fmla="*/ 322 w 556"/>
                  <a:gd name="T9" fmla="*/ 371 h 372"/>
                  <a:gd name="T10" fmla="*/ 555 w 556"/>
                  <a:gd name="T11" fmla="*/ 371 h 372"/>
                  <a:gd name="T12" fmla="*/ 543 w 556"/>
                  <a:gd name="T13" fmla="*/ 313 h 372"/>
                  <a:gd name="T14" fmla="*/ 430 w 556"/>
                  <a:gd name="T15" fmla="*/ 137 h 372"/>
                  <a:gd name="T16" fmla="*/ 429 w 556"/>
                  <a:gd name="T17" fmla="*/ 90 h 372"/>
                  <a:gd name="T18" fmla="*/ 555 w 556"/>
                  <a:gd name="T19" fmla="*/ 85 h 372"/>
                  <a:gd name="T20" fmla="*/ 442 w 556"/>
                  <a:gd name="T21" fmla="*/ 13 h 372"/>
                  <a:gd name="T22" fmla="*/ 243 w 556"/>
                  <a:gd name="T23" fmla="*/ 0 h 372"/>
                  <a:gd name="T24" fmla="*/ 53 w 556"/>
                  <a:gd name="T25" fmla="*/ 0 h 372"/>
                  <a:gd name="T26" fmla="*/ 53 w 556"/>
                  <a:gd name="T27" fmla="*/ 171 h 372"/>
                  <a:gd name="T28" fmla="*/ 0 w 556"/>
                  <a:gd name="T29" fmla="*/ 172 h 372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556"/>
                  <a:gd name="T46" fmla="*/ 0 h 372"/>
                  <a:gd name="T47" fmla="*/ 556 w 556"/>
                  <a:gd name="T48" fmla="*/ 372 h 372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556" h="372">
                    <a:moveTo>
                      <a:pt x="0" y="172"/>
                    </a:moveTo>
                    <a:lnTo>
                      <a:pt x="45" y="261"/>
                    </a:lnTo>
                    <a:lnTo>
                      <a:pt x="46" y="314"/>
                    </a:lnTo>
                    <a:lnTo>
                      <a:pt x="20" y="362"/>
                    </a:lnTo>
                    <a:lnTo>
                      <a:pt x="322" y="371"/>
                    </a:lnTo>
                    <a:lnTo>
                      <a:pt x="555" y="371"/>
                    </a:lnTo>
                    <a:lnTo>
                      <a:pt x="543" y="313"/>
                    </a:lnTo>
                    <a:lnTo>
                      <a:pt x="430" y="137"/>
                    </a:lnTo>
                    <a:lnTo>
                      <a:pt x="429" y="90"/>
                    </a:lnTo>
                    <a:lnTo>
                      <a:pt x="555" y="85"/>
                    </a:lnTo>
                    <a:lnTo>
                      <a:pt x="442" y="13"/>
                    </a:lnTo>
                    <a:lnTo>
                      <a:pt x="243" y="0"/>
                    </a:lnTo>
                    <a:lnTo>
                      <a:pt x="53" y="0"/>
                    </a:lnTo>
                    <a:lnTo>
                      <a:pt x="53" y="171"/>
                    </a:lnTo>
                    <a:lnTo>
                      <a:pt x="0" y="172"/>
                    </a:lnTo>
                  </a:path>
                </a:pathLst>
              </a:custGeom>
              <a:solidFill>
                <a:schemeClr val="bg2">
                  <a:lumMod val="50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66" name="Rectangle 24"/>
              <p:cNvSpPr>
                <a:spLocks noChangeArrowheads="1"/>
              </p:cNvSpPr>
              <p:nvPr/>
            </p:nvSpPr>
            <p:spPr bwMode="auto">
              <a:xfrm>
                <a:off x="2252" y="2876"/>
                <a:ext cx="348" cy="24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Dallas</a:t>
                </a:r>
              </a:p>
              <a:p>
                <a:pPr algn="ctr"/>
                <a:r>
                  <a:rPr lang="en-US" sz="700" b="1" dirty="0">
                    <a:latin typeface="Times New Roman" pitchFamily="18" charset="0"/>
                  </a:rPr>
                  <a:t>Tracy Harris</a:t>
                </a:r>
                <a:endParaRPr lang="en-US" sz="800" b="1" dirty="0">
                  <a:latin typeface="Times New Roman" pitchFamily="18" charset="0"/>
                </a:endParaRPr>
              </a:p>
              <a:p>
                <a:pPr algn="ctr"/>
                <a:endParaRPr lang="en-US" sz="800" b="1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061" name="Group 28"/>
            <p:cNvGrpSpPr>
              <a:grpSpLocks/>
            </p:cNvGrpSpPr>
            <p:nvPr/>
          </p:nvGrpSpPr>
          <p:grpSpPr bwMode="auto">
            <a:xfrm>
              <a:off x="1692" y="2170"/>
              <a:ext cx="546" cy="400"/>
              <a:chOff x="1734" y="2170"/>
              <a:chExt cx="567" cy="400"/>
            </a:xfrm>
          </p:grpSpPr>
          <p:sp>
            <p:nvSpPr>
              <p:cNvPr id="2263" name="Freeform 26"/>
              <p:cNvSpPr>
                <a:spLocks/>
              </p:cNvSpPr>
              <p:nvPr/>
            </p:nvSpPr>
            <p:spPr bwMode="auto">
              <a:xfrm>
                <a:off x="1734" y="2170"/>
                <a:ext cx="567" cy="400"/>
              </a:xfrm>
              <a:custGeom>
                <a:avLst/>
                <a:gdLst>
                  <a:gd name="T0" fmla="*/ 0 w 567"/>
                  <a:gd name="T1" fmla="*/ 395 h 396"/>
                  <a:gd name="T2" fmla="*/ 6 w 567"/>
                  <a:gd name="T3" fmla="*/ 33 h 396"/>
                  <a:gd name="T4" fmla="*/ 6 w 567"/>
                  <a:gd name="T5" fmla="*/ 8 h 396"/>
                  <a:gd name="T6" fmla="*/ 90 w 567"/>
                  <a:gd name="T7" fmla="*/ 6 h 396"/>
                  <a:gd name="T8" fmla="*/ 298 w 567"/>
                  <a:gd name="T9" fmla="*/ 2 h 396"/>
                  <a:gd name="T10" fmla="*/ 386 w 567"/>
                  <a:gd name="T11" fmla="*/ 0 h 396"/>
                  <a:gd name="T12" fmla="*/ 390 w 567"/>
                  <a:gd name="T13" fmla="*/ 131 h 396"/>
                  <a:gd name="T14" fmla="*/ 479 w 567"/>
                  <a:gd name="T15" fmla="*/ 134 h 396"/>
                  <a:gd name="T16" fmla="*/ 480 w 567"/>
                  <a:gd name="T17" fmla="*/ 176 h 396"/>
                  <a:gd name="T18" fmla="*/ 543 w 567"/>
                  <a:gd name="T19" fmla="*/ 174 h 396"/>
                  <a:gd name="T20" fmla="*/ 565 w 567"/>
                  <a:gd name="T21" fmla="*/ 204 h 396"/>
                  <a:gd name="T22" fmla="*/ 566 w 567"/>
                  <a:gd name="T23" fmla="*/ 268 h 396"/>
                  <a:gd name="T24" fmla="*/ 457 w 567"/>
                  <a:gd name="T25" fmla="*/ 272 h 396"/>
                  <a:gd name="T26" fmla="*/ 425 w 567"/>
                  <a:gd name="T27" fmla="*/ 390 h 396"/>
                  <a:gd name="T28" fmla="*/ 0 w 567"/>
                  <a:gd name="T29" fmla="*/ 395 h 39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567"/>
                  <a:gd name="T46" fmla="*/ 0 h 396"/>
                  <a:gd name="T47" fmla="*/ 567 w 567"/>
                  <a:gd name="T48" fmla="*/ 396 h 39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567" h="396">
                    <a:moveTo>
                      <a:pt x="0" y="395"/>
                    </a:moveTo>
                    <a:lnTo>
                      <a:pt x="6" y="33"/>
                    </a:lnTo>
                    <a:lnTo>
                      <a:pt x="6" y="8"/>
                    </a:lnTo>
                    <a:lnTo>
                      <a:pt x="90" y="6"/>
                    </a:lnTo>
                    <a:lnTo>
                      <a:pt x="298" y="2"/>
                    </a:lnTo>
                    <a:lnTo>
                      <a:pt x="386" y="0"/>
                    </a:lnTo>
                    <a:lnTo>
                      <a:pt x="390" y="131"/>
                    </a:lnTo>
                    <a:lnTo>
                      <a:pt x="479" y="134"/>
                    </a:lnTo>
                    <a:lnTo>
                      <a:pt x="480" y="176"/>
                    </a:lnTo>
                    <a:lnTo>
                      <a:pt x="543" y="174"/>
                    </a:lnTo>
                    <a:lnTo>
                      <a:pt x="565" y="204"/>
                    </a:lnTo>
                    <a:lnTo>
                      <a:pt x="566" y="268"/>
                    </a:lnTo>
                    <a:lnTo>
                      <a:pt x="457" y="272"/>
                    </a:lnTo>
                    <a:lnTo>
                      <a:pt x="425" y="390"/>
                    </a:lnTo>
                    <a:lnTo>
                      <a:pt x="0" y="395"/>
                    </a:lnTo>
                  </a:path>
                </a:pathLst>
              </a:custGeom>
              <a:solidFill>
                <a:schemeClr val="bg2">
                  <a:lumMod val="50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64" name="Rectangle 27"/>
              <p:cNvSpPr>
                <a:spLocks noChangeArrowheads="1"/>
              </p:cNvSpPr>
              <p:nvPr/>
            </p:nvSpPr>
            <p:spPr bwMode="auto">
              <a:xfrm>
                <a:off x="1777" y="2273"/>
                <a:ext cx="349" cy="24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Garland</a:t>
                </a:r>
              </a:p>
              <a:p>
                <a:pPr algn="ctr"/>
                <a:r>
                  <a:rPr lang="en-US" sz="700" b="1" dirty="0">
                    <a:latin typeface="Times New Roman" pitchFamily="18" charset="0"/>
                  </a:rPr>
                  <a:t>Tracy Harris</a:t>
                </a:r>
              </a:p>
              <a:p>
                <a:pPr algn="ctr"/>
                <a:endParaRPr lang="en-US" sz="800" b="1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062" name="Group 31"/>
            <p:cNvGrpSpPr>
              <a:grpSpLocks/>
            </p:cNvGrpSpPr>
            <p:nvPr/>
          </p:nvGrpSpPr>
          <p:grpSpPr bwMode="auto">
            <a:xfrm>
              <a:off x="1133" y="3394"/>
              <a:ext cx="337" cy="605"/>
              <a:chOff x="1154" y="3394"/>
              <a:chExt cx="350" cy="605"/>
            </a:xfrm>
          </p:grpSpPr>
          <p:sp>
            <p:nvSpPr>
              <p:cNvPr id="2261" name="Freeform 29"/>
              <p:cNvSpPr>
                <a:spLocks/>
              </p:cNvSpPr>
              <p:nvPr/>
            </p:nvSpPr>
            <p:spPr bwMode="auto">
              <a:xfrm>
                <a:off x="1154" y="3394"/>
                <a:ext cx="350" cy="605"/>
              </a:xfrm>
              <a:custGeom>
                <a:avLst/>
                <a:gdLst>
                  <a:gd name="T0" fmla="*/ 0 w 350"/>
                  <a:gd name="T1" fmla="*/ 40 h 605"/>
                  <a:gd name="T2" fmla="*/ 10 w 350"/>
                  <a:gd name="T3" fmla="*/ 324 h 605"/>
                  <a:gd name="T4" fmla="*/ 14 w 350"/>
                  <a:gd name="T5" fmla="*/ 597 h 605"/>
                  <a:gd name="T6" fmla="*/ 215 w 350"/>
                  <a:gd name="T7" fmla="*/ 604 h 605"/>
                  <a:gd name="T8" fmla="*/ 215 w 350"/>
                  <a:gd name="T9" fmla="*/ 564 h 605"/>
                  <a:gd name="T10" fmla="*/ 178 w 350"/>
                  <a:gd name="T11" fmla="*/ 522 h 605"/>
                  <a:gd name="T12" fmla="*/ 189 w 350"/>
                  <a:gd name="T13" fmla="*/ 493 h 605"/>
                  <a:gd name="T14" fmla="*/ 230 w 350"/>
                  <a:gd name="T15" fmla="*/ 480 h 605"/>
                  <a:gd name="T16" fmla="*/ 226 w 350"/>
                  <a:gd name="T17" fmla="*/ 462 h 605"/>
                  <a:gd name="T18" fmla="*/ 300 w 350"/>
                  <a:gd name="T19" fmla="*/ 455 h 605"/>
                  <a:gd name="T20" fmla="*/ 324 w 350"/>
                  <a:gd name="T21" fmla="*/ 389 h 605"/>
                  <a:gd name="T22" fmla="*/ 319 w 350"/>
                  <a:gd name="T23" fmla="*/ 342 h 605"/>
                  <a:gd name="T24" fmla="*/ 349 w 350"/>
                  <a:gd name="T25" fmla="*/ 334 h 605"/>
                  <a:gd name="T26" fmla="*/ 334 w 350"/>
                  <a:gd name="T27" fmla="*/ 294 h 605"/>
                  <a:gd name="T28" fmla="*/ 347 w 350"/>
                  <a:gd name="T29" fmla="*/ 224 h 605"/>
                  <a:gd name="T30" fmla="*/ 316 w 350"/>
                  <a:gd name="T31" fmla="*/ 224 h 605"/>
                  <a:gd name="T32" fmla="*/ 320 w 350"/>
                  <a:gd name="T33" fmla="*/ 148 h 605"/>
                  <a:gd name="T34" fmla="*/ 283 w 350"/>
                  <a:gd name="T35" fmla="*/ 141 h 605"/>
                  <a:gd name="T36" fmla="*/ 304 w 350"/>
                  <a:gd name="T37" fmla="*/ 141 h 605"/>
                  <a:gd name="T38" fmla="*/ 298 w 350"/>
                  <a:gd name="T39" fmla="*/ 106 h 605"/>
                  <a:gd name="T40" fmla="*/ 282 w 350"/>
                  <a:gd name="T41" fmla="*/ 100 h 605"/>
                  <a:gd name="T42" fmla="*/ 276 w 350"/>
                  <a:gd name="T43" fmla="*/ 118 h 605"/>
                  <a:gd name="T44" fmla="*/ 255 w 350"/>
                  <a:gd name="T45" fmla="*/ 106 h 605"/>
                  <a:gd name="T46" fmla="*/ 264 w 350"/>
                  <a:gd name="T47" fmla="*/ 88 h 605"/>
                  <a:gd name="T48" fmla="*/ 245 w 350"/>
                  <a:gd name="T49" fmla="*/ 88 h 605"/>
                  <a:gd name="T50" fmla="*/ 250 w 350"/>
                  <a:gd name="T51" fmla="*/ 65 h 605"/>
                  <a:gd name="T52" fmla="*/ 223 w 350"/>
                  <a:gd name="T53" fmla="*/ 54 h 605"/>
                  <a:gd name="T54" fmla="*/ 234 w 350"/>
                  <a:gd name="T55" fmla="*/ 23 h 605"/>
                  <a:gd name="T56" fmla="*/ 215 w 350"/>
                  <a:gd name="T57" fmla="*/ 0 h 605"/>
                  <a:gd name="T58" fmla="*/ 184 w 350"/>
                  <a:gd name="T59" fmla="*/ 2 h 605"/>
                  <a:gd name="T60" fmla="*/ 153 w 350"/>
                  <a:gd name="T61" fmla="*/ 12 h 605"/>
                  <a:gd name="T62" fmla="*/ 138 w 350"/>
                  <a:gd name="T63" fmla="*/ 49 h 605"/>
                  <a:gd name="T64" fmla="*/ 106 w 350"/>
                  <a:gd name="T65" fmla="*/ 38 h 605"/>
                  <a:gd name="T66" fmla="*/ 59 w 350"/>
                  <a:gd name="T67" fmla="*/ 62 h 605"/>
                  <a:gd name="T68" fmla="*/ 0 w 350"/>
                  <a:gd name="T69" fmla="*/ 40 h 605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350"/>
                  <a:gd name="T106" fmla="*/ 0 h 605"/>
                  <a:gd name="T107" fmla="*/ 350 w 350"/>
                  <a:gd name="T108" fmla="*/ 605 h 605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350" h="605">
                    <a:moveTo>
                      <a:pt x="0" y="40"/>
                    </a:moveTo>
                    <a:lnTo>
                      <a:pt x="10" y="324"/>
                    </a:lnTo>
                    <a:lnTo>
                      <a:pt x="14" y="597"/>
                    </a:lnTo>
                    <a:lnTo>
                      <a:pt x="215" y="604"/>
                    </a:lnTo>
                    <a:lnTo>
                      <a:pt x="215" y="564"/>
                    </a:lnTo>
                    <a:lnTo>
                      <a:pt x="178" y="522"/>
                    </a:lnTo>
                    <a:lnTo>
                      <a:pt x="189" y="493"/>
                    </a:lnTo>
                    <a:lnTo>
                      <a:pt x="230" y="480"/>
                    </a:lnTo>
                    <a:lnTo>
                      <a:pt x="226" y="462"/>
                    </a:lnTo>
                    <a:lnTo>
                      <a:pt x="300" y="455"/>
                    </a:lnTo>
                    <a:lnTo>
                      <a:pt x="324" y="389"/>
                    </a:lnTo>
                    <a:lnTo>
                      <a:pt x="319" y="342"/>
                    </a:lnTo>
                    <a:lnTo>
                      <a:pt x="349" y="334"/>
                    </a:lnTo>
                    <a:lnTo>
                      <a:pt x="334" y="294"/>
                    </a:lnTo>
                    <a:lnTo>
                      <a:pt x="347" y="224"/>
                    </a:lnTo>
                    <a:lnTo>
                      <a:pt x="316" y="224"/>
                    </a:lnTo>
                    <a:lnTo>
                      <a:pt x="320" y="148"/>
                    </a:lnTo>
                    <a:lnTo>
                      <a:pt x="283" y="141"/>
                    </a:lnTo>
                    <a:lnTo>
                      <a:pt x="304" y="141"/>
                    </a:lnTo>
                    <a:lnTo>
                      <a:pt x="298" y="106"/>
                    </a:lnTo>
                    <a:lnTo>
                      <a:pt x="282" y="100"/>
                    </a:lnTo>
                    <a:lnTo>
                      <a:pt x="276" y="118"/>
                    </a:lnTo>
                    <a:lnTo>
                      <a:pt x="255" y="106"/>
                    </a:lnTo>
                    <a:lnTo>
                      <a:pt x="264" y="88"/>
                    </a:lnTo>
                    <a:lnTo>
                      <a:pt x="245" y="88"/>
                    </a:lnTo>
                    <a:lnTo>
                      <a:pt x="250" y="65"/>
                    </a:lnTo>
                    <a:lnTo>
                      <a:pt x="223" y="54"/>
                    </a:lnTo>
                    <a:lnTo>
                      <a:pt x="234" y="23"/>
                    </a:lnTo>
                    <a:lnTo>
                      <a:pt x="215" y="0"/>
                    </a:lnTo>
                    <a:lnTo>
                      <a:pt x="184" y="2"/>
                    </a:lnTo>
                    <a:lnTo>
                      <a:pt x="153" y="12"/>
                    </a:lnTo>
                    <a:lnTo>
                      <a:pt x="138" y="49"/>
                    </a:lnTo>
                    <a:lnTo>
                      <a:pt x="106" y="38"/>
                    </a:lnTo>
                    <a:lnTo>
                      <a:pt x="59" y="62"/>
                    </a:lnTo>
                    <a:lnTo>
                      <a:pt x="0" y="40"/>
                    </a:lnTo>
                  </a:path>
                </a:pathLst>
              </a:custGeom>
              <a:solidFill>
                <a:srgbClr val="FDE3BA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62" name="Rectangle 30"/>
              <p:cNvSpPr>
                <a:spLocks noChangeArrowheads="1"/>
              </p:cNvSpPr>
              <p:nvPr/>
            </p:nvSpPr>
            <p:spPr bwMode="auto">
              <a:xfrm>
                <a:off x="1154" y="3591"/>
                <a:ext cx="320" cy="24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squar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Miller</a:t>
                </a:r>
              </a:p>
              <a:p>
                <a:pPr algn="ctr"/>
                <a:r>
                  <a:rPr lang="en-US" sz="700" b="1" dirty="0">
                    <a:latin typeface="Times New Roman" pitchFamily="18" charset="0"/>
                  </a:rPr>
                  <a:t>Tina S.</a:t>
                </a:r>
              </a:p>
              <a:p>
                <a:pPr algn="ctr"/>
                <a:endParaRPr lang="en-US" sz="800" b="1" dirty="0">
                  <a:latin typeface="Times New Roman" pitchFamily="18" charset="0"/>
                </a:endParaRPr>
              </a:p>
            </p:txBody>
          </p:sp>
        </p:grpSp>
        <p:grpSp>
          <p:nvGrpSpPr>
            <p:cNvPr id="2063" name="Group 34"/>
            <p:cNvGrpSpPr>
              <a:grpSpLocks/>
            </p:cNvGrpSpPr>
            <p:nvPr/>
          </p:nvGrpSpPr>
          <p:grpSpPr bwMode="auto">
            <a:xfrm>
              <a:off x="1225" y="2210"/>
              <a:ext cx="472" cy="417"/>
              <a:chOff x="1250" y="2210"/>
              <a:chExt cx="489" cy="417"/>
            </a:xfrm>
          </p:grpSpPr>
          <p:sp>
            <p:nvSpPr>
              <p:cNvPr id="2259" name="Freeform 32"/>
              <p:cNvSpPr>
                <a:spLocks/>
              </p:cNvSpPr>
              <p:nvPr/>
            </p:nvSpPr>
            <p:spPr bwMode="auto">
              <a:xfrm>
                <a:off x="1250" y="2210"/>
                <a:ext cx="489" cy="417"/>
              </a:xfrm>
              <a:custGeom>
                <a:avLst/>
                <a:gdLst>
                  <a:gd name="T0" fmla="*/ 0 w 489"/>
                  <a:gd name="T1" fmla="*/ 92 h 417"/>
                  <a:gd name="T2" fmla="*/ 2 w 489"/>
                  <a:gd name="T3" fmla="*/ 414 h 417"/>
                  <a:gd name="T4" fmla="*/ 420 w 489"/>
                  <a:gd name="T5" fmla="*/ 416 h 417"/>
                  <a:gd name="T6" fmla="*/ 484 w 489"/>
                  <a:gd name="T7" fmla="*/ 415 h 417"/>
                  <a:gd name="T8" fmla="*/ 482 w 489"/>
                  <a:gd name="T9" fmla="*/ 363 h 417"/>
                  <a:gd name="T10" fmla="*/ 488 w 489"/>
                  <a:gd name="T11" fmla="*/ 1 h 417"/>
                  <a:gd name="T12" fmla="*/ 202 w 489"/>
                  <a:gd name="T13" fmla="*/ 0 h 417"/>
                  <a:gd name="T14" fmla="*/ 52 w 489"/>
                  <a:gd name="T15" fmla="*/ 44 h 417"/>
                  <a:gd name="T16" fmla="*/ 42 w 489"/>
                  <a:gd name="T17" fmla="*/ 68 h 417"/>
                  <a:gd name="T18" fmla="*/ 57 w 489"/>
                  <a:gd name="T19" fmla="*/ 86 h 417"/>
                  <a:gd name="T20" fmla="*/ 16 w 489"/>
                  <a:gd name="T21" fmla="*/ 104 h 417"/>
                  <a:gd name="T22" fmla="*/ 0 w 489"/>
                  <a:gd name="T23" fmla="*/ 92 h 417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489"/>
                  <a:gd name="T37" fmla="*/ 0 h 417"/>
                  <a:gd name="T38" fmla="*/ 489 w 489"/>
                  <a:gd name="T39" fmla="*/ 417 h 417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489" h="417">
                    <a:moveTo>
                      <a:pt x="0" y="92"/>
                    </a:moveTo>
                    <a:lnTo>
                      <a:pt x="2" y="414"/>
                    </a:lnTo>
                    <a:lnTo>
                      <a:pt x="420" y="416"/>
                    </a:lnTo>
                    <a:lnTo>
                      <a:pt x="484" y="415"/>
                    </a:lnTo>
                    <a:lnTo>
                      <a:pt x="482" y="363"/>
                    </a:lnTo>
                    <a:lnTo>
                      <a:pt x="488" y="1"/>
                    </a:lnTo>
                    <a:lnTo>
                      <a:pt x="202" y="0"/>
                    </a:lnTo>
                    <a:lnTo>
                      <a:pt x="52" y="44"/>
                    </a:lnTo>
                    <a:lnTo>
                      <a:pt x="42" y="68"/>
                    </a:lnTo>
                    <a:lnTo>
                      <a:pt x="57" y="86"/>
                    </a:lnTo>
                    <a:lnTo>
                      <a:pt x="16" y="104"/>
                    </a:lnTo>
                    <a:lnTo>
                      <a:pt x="0" y="92"/>
                    </a:lnTo>
                  </a:path>
                </a:pathLst>
              </a:custGeom>
              <a:solidFill>
                <a:srgbClr val="00B050"/>
              </a:solidFill>
              <a:ln w="1270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60" name="Rectangle 33"/>
              <p:cNvSpPr>
                <a:spLocks noChangeArrowheads="1"/>
              </p:cNvSpPr>
              <p:nvPr/>
            </p:nvSpPr>
            <p:spPr bwMode="auto">
              <a:xfrm>
                <a:off x="1291" y="2300"/>
                <a:ext cx="388" cy="25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Montgomery</a:t>
                </a:r>
              </a:p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Kolt Johnson</a:t>
                </a:r>
              </a:p>
              <a:p>
                <a:pPr algn="ctr"/>
                <a:endParaRPr lang="en-US" sz="800" b="1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064" name="Group 37"/>
            <p:cNvGrpSpPr>
              <a:grpSpLocks/>
            </p:cNvGrpSpPr>
            <p:nvPr/>
          </p:nvGrpSpPr>
          <p:grpSpPr bwMode="auto">
            <a:xfrm>
              <a:off x="1645" y="3016"/>
              <a:ext cx="334" cy="541"/>
              <a:chOff x="1685" y="3016"/>
              <a:chExt cx="347" cy="541"/>
            </a:xfrm>
          </p:grpSpPr>
          <p:sp>
            <p:nvSpPr>
              <p:cNvPr id="2257" name="Freeform 35"/>
              <p:cNvSpPr>
                <a:spLocks/>
              </p:cNvSpPr>
              <p:nvPr/>
            </p:nvSpPr>
            <p:spPr bwMode="auto">
              <a:xfrm>
                <a:off x="1685" y="3016"/>
                <a:ext cx="347" cy="541"/>
              </a:xfrm>
              <a:custGeom>
                <a:avLst/>
                <a:gdLst>
                  <a:gd name="T0" fmla="*/ 0 w 347"/>
                  <a:gd name="T1" fmla="*/ 505 h 541"/>
                  <a:gd name="T2" fmla="*/ 7 w 347"/>
                  <a:gd name="T3" fmla="*/ 535 h 541"/>
                  <a:gd name="T4" fmla="*/ 113 w 347"/>
                  <a:gd name="T5" fmla="*/ 540 h 541"/>
                  <a:gd name="T6" fmla="*/ 346 w 347"/>
                  <a:gd name="T7" fmla="*/ 523 h 541"/>
                  <a:gd name="T8" fmla="*/ 342 w 347"/>
                  <a:gd name="T9" fmla="*/ 191 h 541"/>
                  <a:gd name="T10" fmla="*/ 181 w 347"/>
                  <a:gd name="T11" fmla="*/ 128 h 541"/>
                  <a:gd name="T12" fmla="*/ 143 w 347"/>
                  <a:gd name="T13" fmla="*/ 53 h 541"/>
                  <a:gd name="T14" fmla="*/ 83 w 347"/>
                  <a:gd name="T15" fmla="*/ 0 h 541"/>
                  <a:gd name="T16" fmla="*/ 21 w 347"/>
                  <a:gd name="T17" fmla="*/ 7 h 541"/>
                  <a:gd name="T18" fmla="*/ 0 w 347"/>
                  <a:gd name="T19" fmla="*/ 505 h 541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347"/>
                  <a:gd name="T31" fmla="*/ 0 h 541"/>
                  <a:gd name="T32" fmla="*/ 347 w 347"/>
                  <a:gd name="T33" fmla="*/ 541 h 541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347" h="541">
                    <a:moveTo>
                      <a:pt x="0" y="505"/>
                    </a:moveTo>
                    <a:lnTo>
                      <a:pt x="7" y="535"/>
                    </a:lnTo>
                    <a:lnTo>
                      <a:pt x="113" y="540"/>
                    </a:lnTo>
                    <a:lnTo>
                      <a:pt x="346" y="523"/>
                    </a:lnTo>
                    <a:lnTo>
                      <a:pt x="342" y="191"/>
                    </a:lnTo>
                    <a:lnTo>
                      <a:pt x="181" y="128"/>
                    </a:lnTo>
                    <a:lnTo>
                      <a:pt x="143" y="53"/>
                    </a:lnTo>
                    <a:lnTo>
                      <a:pt x="83" y="0"/>
                    </a:lnTo>
                    <a:lnTo>
                      <a:pt x="21" y="7"/>
                    </a:lnTo>
                    <a:lnTo>
                      <a:pt x="0" y="505"/>
                    </a:lnTo>
                  </a:path>
                </a:pathLst>
              </a:custGeom>
              <a:solidFill>
                <a:srgbClr val="FDE3BA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58" name="Rectangle 36"/>
              <p:cNvSpPr>
                <a:spLocks noChangeArrowheads="1"/>
              </p:cNvSpPr>
              <p:nvPr/>
            </p:nvSpPr>
            <p:spPr bwMode="auto">
              <a:xfrm>
                <a:off x="1732" y="3275"/>
                <a:ext cx="259" cy="24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Nevada</a:t>
                </a:r>
              </a:p>
              <a:p>
                <a:pPr algn="ctr"/>
                <a:r>
                  <a:rPr lang="en-US" sz="700" b="1" dirty="0">
                    <a:latin typeface="Times New Roman" pitchFamily="18" charset="0"/>
                  </a:rPr>
                  <a:t>Tina S.</a:t>
                </a:r>
              </a:p>
              <a:p>
                <a:pPr algn="ctr"/>
                <a:endParaRPr lang="en-US" sz="800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065" name="Group 40"/>
            <p:cNvGrpSpPr>
              <a:grpSpLocks/>
            </p:cNvGrpSpPr>
            <p:nvPr/>
          </p:nvGrpSpPr>
          <p:grpSpPr bwMode="auto">
            <a:xfrm>
              <a:off x="1977" y="3164"/>
              <a:ext cx="475" cy="462"/>
              <a:chOff x="2027" y="3164"/>
              <a:chExt cx="492" cy="462"/>
            </a:xfrm>
          </p:grpSpPr>
          <p:sp>
            <p:nvSpPr>
              <p:cNvPr id="2255" name="Freeform 38"/>
              <p:cNvSpPr>
                <a:spLocks/>
              </p:cNvSpPr>
              <p:nvPr/>
            </p:nvSpPr>
            <p:spPr bwMode="auto">
              <a:xfrm>
                <a:off x="2027" y="3164"/>
                <a:ext cx="492" cy="462"/>
              </a:xfrm>
              <a:custGeom>
                <a:avLst/>
                <a:gdLst>
                  <a:gd name="T0" fmla="*/ 0 w 492"/>
                  <a:gd name="T1" fmla="*/ 455 h 462"/>
                  <a:gd name="T2" fmla="*/ 4 w 492"/>
                  <a:gd name="T3" fmla="*/ 378 h 462"/>
                  <a:gd name="T4" fmla="*/ 0 w 492"/>
                  <a:gd name="T5" fmla="*/ 46 h 462"/>
                  <a:gd name="T6" fmla="*/ 75 w 492"/>
                  <a:gd name="T7" fmla="*/ 44 h 462"/>
                  <a:gd name="T8" fmla="*/ 167 w 492"/>
                  <a:gd name="T9" fmla="*/ 0 h 462"/>
                  <a:gd name="T10" fmla="*/ 469 w 492"/>
                  <a:gd name="T11" fmla="*/ 9 h 462"/>
                  <a:gd name="T12" fmla="*/ 462 w 492"/>
                  <a:gd name="T13" fmla="*/ 110 h 462"/>
                  <a:gd name="T14" fmla="*/ 401 w 492"/>
                  <a:gd name="T15" fmla="*/ 160 h 462"/>
                  <a:gd name="T16" fmla="*/ 358 w 492"/>
                  <a:gd name="T17" fmla="*/ 166 h 462"/>
                  <a:gd name="T18" fmla="*/ 344 w 492"/>
                  <a:gd name="T19" fmla="*/ 185 h 462"/>
                  <a:gd name="T20" fmla="*/ 356 w 492"/>
                  <a:gd name="T21" fmla="*/ 262 h 462"/>
                  <a:gd name="T22" fmla="*/ 324 w 492"/>
                  <a:gd name="T23" fmla="*/ 263 h 462"/>
                  <a:gd name="T24" fmla="*/ 304 w 492"/>
                  <a:gd name="T25" fmla="*/ 286 h 462"/>
                  <a:gd name="T26" fmla="*/ 310 w 492"/>
                  <a:gd name="T27" fmla="*/ 322 h 462"/>
                  <a:gd name="T28" fmla="*/ 347 w 492"/>
                  <a:gd name="T29" fmla="*/ 340 h 462"/>
                  <a:gd name="T30" fmla="*/ 359 w 492"/>
                  <a:gd name="T31" fmla="*/ 374 h 462"/>
                  <a:gd name="T32" fmla="*/ 419 w 492"/>
                  <a:gd name="T33" fmla="*/ 396 h 462"/>
                  <a:gd name="T34" fmla="*/ 491 w 492"/>
                  <a:gd name="T35" fmla="*/ 454 h 462"/>
                  <a:gd name="T36" fmla="*/ 421 w 492"/>
                  <a:gd name="T37" fmla="*/ 461 h 462"/>
                  <a:gd name="T38" fmla="*/ 319 w 492"/>
                  <a:gd name="T39" fmla="*/ 440 h 462"/>
                  <a:gd name="T40" fmla="*/ 123 w 492"/>
                  <a:gd name="T41" fmla="*/ 451 h 462"/>
                  <a:gd name="T42" fmla="*/ 0 w 492"/>
                  <a:gd name="T43" fmla="*/ 455 h 462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492"/>
                  <a:gd name="T67" fmla="*/ 0 h 462"/>
                  <a:gd name="T68" fmla="*/ 492 w 492"/>
                  <a:gd name="T69" fmla="*/ 462 h 462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492" h="462">
                    <a:moveTo>
                      <a:pt x="0" y="455"/>
                    </a:moveTo>
                    <a:lnTo>
                      <a:pt x="4" y="378"/>
                    </a:lnTo>
                    <a:lnTo>
                      <a:pt x="0" y="46"/>
                    </a:lnTo>
                    <a:lnTo>
                      <a:pt x="75" y="44"/>
                    </a:lnTo>
                    <a:lnTo>
                      <a:pt x="167" y="0"/>
                    </a:lnTo>
                    <a:lnTo>
                      <a:pt x="469" y="9"/>
                    </a:lnTo>
                    <a:lnTo>
                      <a:pt x="462" y="110"/>
                    </a:lnTo>
                    <a:lnTo>
                      <a:pt x="401" y="160"/>
                    </a:lnTo>
                    <a:lnTo>
                      <a:pt x="358" y="166"/>
                    </a:lnTo>
                    <a:lnTo>
                      <a:pt x="344" y="185"/>
                    </a:lnTo>
                    <a:lnTo>
                      <a:pt x="356" y="262"/>
                    </a:lnTo>
                    <a:lnTo>
                      <a:pt x="324" y="263"/>
                    </a:lnTo>
                    <a:lnTo>
                      <a:pt x="304" y="286"/>
                    </a:lnTo>
                    <a:lnTo>
                      <a:pt x="310" y="322"/>
                    </a:lnTo>
                    <a:lnTo>
                      <a:pt x="347" y="340"/>
                    </a:lnTo>
                    <a:lnTo>
                      <a:pt x="359" y="374"/>
                    </a:lnTo>
                    <a:lnTo>
                      <a:pt x="419" y="396"/>
                    </a:lnTo>
                    <a:lnTo>
                      <a:pt x="491" y="454"/>
                    </a:lnTo>
                    <a:lnTo>
                      <a:pt x="421" y="461"/>
                    </a:lnTo>
                    <a:lnTo>
                      <a:pt x="319" y="440"/>
                    </a:lnTo>
                    <a:lnTo>
                      <a:pt x="123" y="451"/>
                    </a:lnTo>
                    <a:lnTo>
                      <a:pt x="0" y="455"/>
                    </a:lnTo>
                  </a:path>
                </a:pathLst>
              </a:custGeom>
              <a:solidFill>
                <a:srgbClr val="FDE3BA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56" name="Rectangle 39"/>
              <p:cNvSpPr>
                <a:spLocks noChangeArrowheads="1"/>
              </p:cNvSpPr>
              <p:nvPr/>
            </p:nvSpPr>
            <p:spPr bwMode="auto">
              <a:xfrm>
                <a:off x="2039" y="3254"/>
                <a:ext cx="296" cy="24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Ouachita</a:t>
                </a:r>
              </a:p>
              <a:p>
                <a:pPr algn="ctr"/>
                <a:r>
                  <a:rPr lang="en-US" sz="700" b="1" dirty="0">
                    <a:latin typeface="Times New Roman" pitchFamily="18" charset="0"/>
                  </a:rPr>
                  <a:t>Tina S.</a:t>
                </a:r>
              </a:p>
              <a:p>
                <a:pPr algn="ctr"/>
                <a:endParaRPr lang="en-US" sz="800" b="1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066" name="Group 43"/>
            <p:cNvGrpSpPr>
              <a:grpSpLocks/>
            </p:cNvGrpSpPr>
            <p:nvPr/>
          </p:nvGrpSpPr>
          <p:grpSpPr bwMode="auto">
            <a:xfrm>
              <a:off x="1228" y="2616"/>
              <a:ext cx="497" cy="418"/>
              <a:chOff x="1252" y="2616"/>
              <a:chExt cx="517" cy="418"/>
            </a:xfrm>
          </p:grpSpPr>
          <p:sp>
            <p:nvSpPr>
              <p:cNvPr id="2253" name="Freeform 41"/>
              <p:cNvSpPr>
                <a:spLocks/>
              </p:cNvSpPr>
              <p:nvPr/>
            </p:nvSpPr>
            <p:spPr bwMode="auto">
              <a:xfrm>
                <a:off x="1252" y="2621"/>
                <a:ext cx="517" cy="413"/>
              </a:xfrm>
              <a:custGeom>
                <a:avLst/>
                <a:gdLst>
                  <a:gd name="T0" fmla="*/ 0 w 517"/>
                  <a:gd name="T1" fmla="*/ 0 h 413"/>
                  <a:gd name="T2" fmla="*/ 11 w 517"/>
                  <a:gd name="T3" fmla="*/ 164 h 413"/>
                  <a:gd name="T4" fmla="*/ 100 w 517"/>
                  <a:gd name="T5" fmla="*/ 169 h 413"/>
                  <a:gd name="T6" fmla="*/ 109 w 517"/>
                  <a:gd name="T7" fmla="*/ 352 h 413"/>
                  <a:gd name="T8" fmla="*/ 206 w 517"/>
                  <a:gd name="T9" fmla="*/ 362 h 413"/>
                  <a:gd name="T10" fmla="*/ 274 w 517"/>
                  <a:gd name="T11" fmla="*/ 396 h 413"/>
                  <a:gd name="T12" fmla="*/ 290 w 517"/>
                  <a:gd name="T13" fmla="*/ 385 h 413"/>
                  <a:gd name="T14" fmla="*/ 392 w 517"/>
                  <a:gd name="T15" fmla="*/ 412 h 413"/>
                  <a:gd name="T16" fmla="*/ 454 w 517"/>
                  <a:gd name="T17" fmla="*/ 405 h 413"/>
                  <a:gd name="T18" fmla="*/ 516 w 517"/>
                  <a:gd name="T19" fmla="*/ 398 h 413"/>
                  <a:gd name="T20" fmla="*/ 433 w 517"/>
                  <a:gd name="T21" fmla="*/ 221 h 413"/>
                  <a:gd name="T22" fmla="*/ 448 w 517"/>
                  <a:gd name="T23" fmla="*/ 151 h 413"/>
                  <a:gd name="T24" fmla="*/ 400 w 517"/>
                  <a:gd name="T25" fmla="*/ 134 h 413"/>
                  <a:gd name="T26" fmla="*/ 399 w 517"/>
                  <a:gd name="T27" fmla="*/ 99 h 413"/>
                  <a:gd name="T28" fmla="*/ 420 w 517"/>
                  <a:gd name="T29" fmla="*/ 92 h 413"/>
                  <a:gd name="T30" fmla="*/ 418 w 517"/>
                  <a:gd name="T31" fmla="*/ 2 h 413"/>
                  <a:gd name="T32" fmla="*/ 0 w 517"/>
                  <a:gd name="T33" fmla="*/ 0 h 41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17"/>
                  <a:gd name="T52" fmla="*/ 0 h 413"/>
                  <a:gd name="T53" fmla="*/ 517 w 517"/>
                  <a:gd name="T54" fmla="*/ 413 h 41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17" h="413">
                    <a:moveTo>
                      <a:pt x="0" y="0"/>
                    </a:moveTo>
                    <a:lnTo>
                      <a:pt x="11" y="164"/>
                    </a:lnTo>
                    <a:lnTo>
                      <a:pt x="100" y="169"/>
                    </a:lnTo>
                    <a:lnTo>
                      <a:pt x="109" y="352"/>
                    </a:lnTo>
                    <a:lnTo>
                      <a:pt x="206" y="362"/>
                    </a:lnTo>
                    <a:lnTo>
                      <a:pt x="274" y="396"/>
                    </a:lnTo>
                    <a:lnTo>
                      <a:pt x="290" y="385"/>
                    </a:lnTo>
                    <a:lnTo>
                      <a:pt x="392" y="412"/>
                    </a:lnTo>
                    <a:lnTo>
                      <a:pt x="454" y="405"/>
                    </a:lnTo>
                    <a:lnTo>
                      <a:pt x="516" y="398"/>
                    </a:lnTo>
                    <a:lnTo>
                      <a:pt x="433" y="221"/>
                    </a:lnTo>
                    <a:lnTo>
                      <a:pt x="448" y="151"/>
                    </a:lnTo>
                    <a:lnTo>
                      <a:pt x="400" y="134"/>
                    </a:lnTo>
                    <a:lnTo>
                      <a:pt x="399" y="99"/>
                    </a:lnTo>
                    <a:lnTo>
                      <a:pt x="420" y="92"/>
                    </a:lnTo>
                    <a:lnTo>
                      <a:pt x="418" y="2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2">
                  <a:lumMod val="50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54" name="Rectangle 42"/>
              <p:cNvSpPr>
                <a:spLocks noChangeArrowheads="1"/>
              </p:cNvSpPr>
              <p:nvPr/>
            </p:nvSpPr>
            <p:spPr bwMode="auto">
              <a:xfrm>
                <a:off x="1253" y="2616"/>
                <a:ext cx="427" cy="24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squar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Pike</a:t>
                </a:r>
              </a:p>
              <a:p>
                <a:pPr algn="ctr"/>
                <a:r>
                  <a:rPr lang="en-US" sz="700" b="1" dirty="0">
                    <a:latin typeface="Times New Roman" pitchFamily="18" charset="0"/>
                  </a:rPr>
                  <a:t>Tracy Harris</a:t>
                </a:r>
              </a:p>
              <a:p>
                <a:pPr algn="ctr"/>
                <a:endParaRPr lang="en-US" sz="800" b="1" dirty="0">
                  <a:latin typeface="Times New Roman" pitchFamily="18" charset="0"/>
                </a:endParaRPr>
              </a:p>
            </p:txBody>
          </p:sp>
        </p:grpSp>
        <p:grpSp>
          <p:nvGrpSpPr>
            <p:cNvPr id="2067" name="Group 46"/>
            <p:cNvGrpSpPr>
              <a:grpSpLocks/>
            </p:cNvGrpSpPr>
            <p:nvPr/>
          </p:nvGrpSpPr>
          <p:grpSpPr bwMode="auto">
            <a:xfrm>
              <a:off x="1968" y="2072"/>
              <a:ext cx="747" cy="459"/>
              <a:chOff x="2021" y="2072"/>
              <a:chExt cx="776" cy="459"/>
            </a:xfrm>
          </p:grpSpPr>
          <p:sp>
            <p:nvSpPr>
              <p:cNvPr id="2251" name="Freeform 44"/>
              <p:cNvSpPr>
                <a:spLocks/>
              </p:cNvSpPr>
              <p:nvPr/>
            </p:nvSpPr>
            <p:spPr bwMode="auto">
              <a:xfrm>
                <a:off x="2021" y="2072"/>
                <a:ext cx="776" cy="459"/>
              </a:xfrm>
              <a:custGeom>
                <a:avLst/>
                <a:gdLst>
                  <a:gd name="T0" fmla="*/ 0 w 776"/>
                  <a:gd name="T1" fmla="*/ 9 h 459"/>
                  <a:gd name="T2" fmla="*/ 8 w 776"/>
                  <a:gd name="T3" fmla="*/ 99 h 459"/>
                  <a:gd name="T4" fmla="*/ 96 w 776"/>
                  <a:gd name="T5" fmla="*/ 97 h 459"/>
                  <a:gd name="T6" fmla="*/ 100 w 776"/>
                  <a:gd name="T7" fmla="*/ 228 h 459"/>
                  <a:gd name="T8" fmla="*/ 189 w 776"/>
                  <a:gd name="T9" fmla="*/ 231 h 459"/>
                  <a:gd name="T10" fmla="*/ 190 w 776"/>
                  <a:gd name="T11" fmla="*/ 273 h 459"/>
                  <a:gd name="T12" fmla="*/ 253 w 776"/>
                  <a:gd name="T13" fmla="*/ 271 h 459"/>
                  <a:gd name="T14" fmla="*/ 275 w 776"/>
                  <a:gd name="T15" fmla="*/ 301 h 459"/>
                  <a:gd name="T16" fmla="*/ 276 w 776"/>
                  <a:gd name="T17" fmla="*/ 365 h 459"/>
                  <a:gd name="T18" fmla="*/ 319 w 776"/>
                  <a:gd name="T19" fmla="*/ 364 h 459"/>
                  <a:gd name="T20" fmla="*/ 321 w 776"/>
                  <a:gd name="T21" fmla="*/ 395 h 459"/>
                  <a:gd name="T22" fmla="*/ 372 w 776"/>
                  <a:gd name="T23" fmla="*/ 392 h 459"/>
                  <a:gd name="T24" fmla="*/ 376 w 776"/>
                  <a:gd name="T25" fmla="*/ 452 h 459"/>
                  <a:gd name="T26" fmla="*/ 391 w 776"/>
                  <a:gd name="T27" fmla="*/ 458 h 459"/>
                  <a:gd name="T28" fmla="*/ 432 w 776"/>
                  <a:gd name="T29" fmla="*/ 457 h 459"/>
                  <a:gd name="T30" fmla="*/ 461 w 776"/>
                  <a:gd name="T31" fmla="*/ 408 h 459"/>
                  <a:gd name="T32" fmla="*/ 625 w 776"/>
                  <a:gd name="T33" fmla="*/ 409 h 459"/>
                  <a:gd name="T34" fmla="*/ 622 w 776"/>
                  <a:gd name="T35" fmla="*/ 361 h 459"/>
                  <a:gd name="T36" fmla="*/ 775 w 776"/>
                  <a:gd name="T37" fmla="*/ 363 h 459"/>
                  <a:gd name="T38" fmla="*/ 772 w 776"/>
                  <a:gd name="T39" fmla="*/ 269 h 459"/>
                  <a:gd name="T40" fmla="*/ 673 w 776"/>
                  <a:gd name="T41" fmla="*/ 271 h 459"/>
                  <a:gd name="T42" fmla="*/ 676 w 776"/>
                  <a:gd name="T43" fmla="*/ 225 h 459"/>
                  <a:gd name="T44" fmla="*/ 587 w 776"/>
                  <a:gd name="T45" fmla="*/ 221 h 459"/>
                  <a:gd name="T46" fmla="*/ 581 w 776"/>
                  <a:gd name="T47" fmla="*/ 180 h 459"/>
                  <a:gd name="T48" fmla="*/ 480 w 776"/>
                  <a:gd name="T49" fmla="*/ 164 h 459"/>
                  <a:gd name="T50" fmla="*/ 478 w 776"/>
                  <a:gd name="T51" fmla="*/ 94 h 459"/>
                  <a:gd name="T52" fmla="*/ 390 w 776"/>
                  <a:gd name="T53" fmla="*/ 96 h 459"/>
                  <a:gd name="T54" fmla="*/ 383 w 776"/>
                  <a:gd name="T55" fmla="*/ 0 h 459"/>
                  <a:gd name="T56" fmla="*/ 318 w 776"/>
                  <a:gd name="T57" fmla="*/ 2 h 459"/>
                  <a:gd name="T58" fmla="*/ 314 w 776"/>
                  <a:gd name="T59" fmla="*/ 32 h 459"/>
                  <a:gd name="T60" fmla="*/ 272 w 776"/>
                  <a:gd name="T61" fmla="*/ 33 h 459"/>
                  <a:gd name="T62" fmla="*/ 234 w 776"/>
                  <a:gd name="T63" fmla="*/ 5 h 459"/>
                  <a:gd name="T64" fmla="*/ 0 w 776"/>
                  <a:gd name="T65" fmla="*/ 9 h 45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776"/>
                  <a:gd name="T100" fmla="*/ 0 h 459"/>
                  <a:gd name="T101" fmla="*/ 776 w 776"/>
                  <a:gd name="T102" fmla="*/ 459 h 45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776" h="459">
                    <a:moveTo>
                      <a:pt x="0" y="9"/>
                    </a:moveTo>
                    <a:lnTo>
                      <a:pt x="8" y="99"/>
                    </a:lnTo>
                    <a:lnTo>
                      <a:pt x="96" y="97"/>
                    </a:lnTo>
                    <a:lnTo>
                      <a:pt x="100" y="228"/>
                    </a:lnTo>
                    <a:lnTo>
                      <a:pt x="189" y="231"/>
                    </a:lnTo>
                    <a:lnTo>
                      <a:pt x="190" y="273"/>
                    </a:lnTo>
                    <a:lnTo>
                      <a:pt x="253" y="271"/>
                    </a:lnTo>
                    <a:lnTo>
                      <a:pt x="275" y="301"/>
                    </a:lnTo>
                    <a:lnTo>
                      <a:pt x="276" y="365"/>
                    </a:lnTo>
                    <a:lnTo>
                      <a:pt x="319" y="364"/>
                    </a:lnTo>
                    <a:lnTo>
                      <a:pt x="321" y="395"/>
                    </a:lnTo>
                    <a:lnTo>
                      <a:pt x="372" y="392"/>
                    </a:lnTo>
                    <a:lnTo>
                      <a:pt x="376" y="452"/>
                    </a:lnTo>
                    <a:lnTo>
                      <a:pt x="391" y="458"/>
                    </a:lnTo>
                    <a:lnTo>
                      <a:pt x="432" y="457"/>
                    </a:lnTo>
                    <a:lnTo>
                      <a:pt x="461" y="408"/>
                    </a:lnTo>
                    <a:lnTo>
                      <a:pt x="625" y="409"/>
                    </a:lnTo>
                    <a:lnTo>
                      <a:pt x="622" y="361"/>
                    </a:lnTo>
                    <a:lnTo>
                      <a:pt x="775" y="363"/>
                    </a:lnTo>
                    <a:lnTo>
                      <a:pt x="772" y="269"/>
                    </a:lnTo>
                    <a:lnTo>
                      <a:pt x="673" y="271"/>
                    </a:lnTo>
                    <a:lnTo>
                      <a:pt x="676" y="225"/>
                    </a:lnTo>
                    <a:lnTo>
                      <a:pt x="587" y="221"/>
                    </a:lnTo>
                    <a:lnTo>
                      <a:pt x="581" y="180"/>
                    </a:lnTo>
                    <a:lnTo>
                      <a:pt x="480" y="164"/>
                    </a:lnTo>
                    <a:lnTo>
                      <a:pt x="478" y="94"/>
                    </a:lnTo>
                    <a:lnTo>
                      <a:pt x="390" y="96"/>
                    </a:lnTo>
                    <a:lnTo>
                      <a:pt x="383" y="0"/>
                    </a:lnTo>
                    <a:lnTo>
                      <a:pt x="318" y="2"/>
                    </a:lnTo>
                    <a:lnTo>
                      <a:pt x="314" y="32"/>
                    </a:lnTo>
                    <a:lnTo>
                      <a:pt x="272" y="33"/>
                    </a:lnTo>
                    <a:lnTo>
                      <a:pt x="234" y="5"/>
                    </a:lnTo>
                    <a:lnTo>
                      <a:pt x="0" y="9"/>
                    </a:lnTo>
                  </a:path>
                </a:pathLst>
              </a:custGeom>
              <a:solidFill>
                <a:schemeClr val="bg2">
                  <a:lumMod val="50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52" name="Rectangle 45"/>
              <p:cNvSpPr>
                <a:spLocks noChangeArrowheads="1"/>
              </p:cNvSpPr>
              <p:nvPr/>
            </p:nvSpPr>
            <p:spPr bwMode="auto">
              <a:xfrm>
                <a:off x="2213" y="2187"/>
                <a:ext cx="349" cy="31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Saline</a:t>
                </a:r>
              </a:p>
              <a:p>
                <a:pPr algn="ctr"/>
                <a:r>
                  <a:rPr lang="en-US" sz="700" b="1" dirty="0">
                    <a:latin typeface="Times New Roman" pitchFamily="18" charset="0"/>
                  </a:rPr>
                  <a:t>Tracy Harris</a:t>
                </a:r>
              </a:p>
              <a:p>
                <a:pPr algn="ctr"/>
                <a:endParaRPr lang="en-US" sz="800" b="1" dirty="0">
                  <a:latin typeface="Times New Roman" pitchFamily="18" charset="0"/>
                </a:endParaRPr>
              </a:p>
              <a:p>
                <a:pPr algn="ctr"/>
                <a:endParaRPr lang="en-US" sz="800" b="1" dirty="0">
                  <a:latin typeface="Times New Roman" pitchFamily="18" charset="0"/>
                </a:endParaRPr>
              </a:p>
            </p:txBody>
          </p:sp>
        </p:grpSp>
        <p:grpSp>
          <p:nvGrpSpPr>
            <p:cNvPr id="2068" name="Group 49"/>
            <p:cNvGrpSpPr>
              <a:grpSpLocks/>
            </p:cNvGrpSpPr>
            <p:nvPr/>
          </p:nvGrpSpPr>
          <p:grpSpPr bwMode="auto">
            <a:xfrm>
              <a:off x="739" y="2763"/>
              <a:ext cx="480" cy="486"/>
              <a:chOff x="744" y="2763"/>
              <a:chExt cx="499" cy="486"/>
            </a:xfrm>
          </p:grpSpPr>
          <p:sp>
            <p:nvSpPr>
              <p:cNvPr id="2249" name="Freeform 47"/>
              <p:cNvSpPr>
                <a:spLocks/>
              </p:cNvSpPr>
              <p:nvPr/>
            </p:nvSpPr>
            <p:spPr bwMode="auto">
              <a:xfrm>
                <a:off x="744" y="2763"/>
                <a:ext cx="499" cy="486"/>
              </a:xfrm>
              <a:custGeom>
                <a:avLst/>
                <a:gdLst>
                  <a:gd name="T0" fmla="*/ 3 w 499"/>
                  <a:gd name="T1" fmla="*/ 0 h 473"/>
                  <a:gd name="T2" fmla="*/ 237 w 499"/>
                  <a:gd name="T3" fmla="*/ 16 h 473"/>
                  <a:gd name="T4" fmla="*/ 346 w 499"/>
                  <a:gd name="T5" fmla="*/ 13 h 473"/>
                  <a:gd name="T6" fmla="*/ 391 w 499"/>
                  <a:gd name="T7" fmla="*/ 298 h 473"/>
                  <a:gd name="T8" fmla="*/ 498 w 499"/>
                  <a:gd name="T9" fmla="*/ 442 h 473"/>
                  <a:gd name="T10" fmla="*/ 495 w 499"/>
                  <a:gd name="T11" fmla="*/ 472 h 473"/>
                  <a:gd name="T12" fmla="*/ 403 w 499"/>
                  <a:gd name="T13" fmla="*/ 472 h 473"/>
                  <a:gd name="T14" fmla="*/ 403 w 499"/>
                  <a:gd name="T15" fmla="*/ 432 h 473"/>
                  <a:gd name="T16" fmla="*/ 273 w 499"/>
                  <a:gd name="T17" fmla="*/ 439 h 473"/>
                  <a:gd name="T18" fmla="*/ 253 w 499"/>
                  <a:gd name="T19" fmla="*/ 414 h 473"/>
                  <a:gd name="T20" fmla="*/ 225 w 499"/>
                  <a:gd name="T21" fmla="*/ 423 h 473"/>
                  <a:gd name="T22" fmla="*/ 168 w 499"/>
                  <a:gd name="T23" fmla="*/ 399 h 473"/>
                  <a:gd name="T24" fmla="*/ 76 w 499"/>
                  <a:gd name="T25" fmla="*/ 315 h 473"/>
                  <a:gd name="T26" fmla="*/ 73 w 499"/>
                  <a:gd name="T27" fmla="*/ 274 h 473"/>
                  <a:gd name="T28" fmla="*/ 40 w 499"/>
                  <a:gd name="T29" fmla="*/ 270 h 473"/>
                  <a:gd name="T30" fmla="*/ 34 w 499"/>
                  <a:gd name="T31" fmla="*/ 283 h 473"/>
                  <a:gd name="T32" fmla="*/ 0 w 499"/>
                  <a:gd name="T33" fmla="*/ 253 h 473"/>
                  <a:gd name="T34" fmla="*/ 3 w 499"/>
                  <a:gd name="T35" fmla="*/ 0 h 4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499"/>
                  <a:gd name="T55" fmla="*/ 0 h 473"/>
                  <a:gd name="T56" fmla="*/ 499 w 499"/>
                  <a:gd name="T57" fmla="*/ 473 h 4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499" h="473">
                    <a:moveTo>
                      <a:pt x="3" y="0"/>
                    </a:moveTo>
                    <a:lnTo>
                      <a:pt x="237" y="16"/>
                    </a:lnTo>
                    <a:lnTo>
                      <a:pt x="346" y="13"/>
                    </a:lnTo>
                    <a:lnTo>
                      <a:pt x="391" y="298"/>
                    </a:lnTo>
                    <a:lnTo>
                      <a:pt x="498" y="442"/>
                    </a:lnTo>
                    <a:lnTo>
                      <a:pt x="495" y="472"/>
                    </a:lnTo>
                    <a:lnTo>
                      <a:pt x="403" y="472"/>
                    </a:lnTo>
                    <a:lnTo>
                      <a:pt x="403" y="432"/>
                    </a:lnTo>
                    <a:lnTo>
                      <a:pt x="273" y="439"/>
                    </a:lnTo>
                    <a:lnTo>
                      <a:pt x="253" y="414"/>
                    </a:lnTo>
                    <a:lnTo>
                      <a:pt x="225" y="423"/>
                    </a:lnTo>
                    <a:lnTo>
                      <a:pt x="168" y="399"/>
                    </a:lnTo>
                    <a:lnTo>
                      <a:pt x="76" y="315"/>
                    </a:lnTo>
                    <a:lnTo>
                      <a:pt x="73" y="274"/>
                    </a:lnTo>
                    <a:lnTo>
                      <a:pt x="40" y="270"/>
                    </a:lnTo>
                    <a:lnTo>
                      <a:pt x="34" y="283"/>
                    </a:lnTo>
                    <a:lnTo>
                      <a:pt x="0" y="253"/>
                    </a:lnTo>
                    <a:lnTo>
                      <a:pt x="3" y="0"/>
                    </a:lnTo>
                  </a:path>
                </a:pathLst>
              </a:custGeom>
              <a:solidFill>
                <a:srgbClr val="FDE3BA"/>
              </a:solidFill>
              <a:ln w="1270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50" name="Rectangle 48"/>
              <p:cNvSpPr>
                <a:spLocks noChangeArrowheads="1"/>
              </p:cNvSpPr>
              <p:nvPr/>
            </p:nvSpPr>
            <p:spPr bwMode="auto">
              <a:xfrm>
                <a:off x="804" y="2849"/>
                <a:ext cx="237" cy="24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Sevier</a:t>
                </a:r>
              </a:p>
              <a:p>
                <a:pPr algn="ctr"/>
                <a:r>
                  <a:rPr lang="en-US" sz="700" b="1" dirty="0">
                    <a:latin typeface="Times New Roman" pitchFamily="18" charset="0"/>
                  </a:rPr>
                  <a:t>Tina S.</a:t>
                </a:r>
              </a:p>
              <a:p>
                <a:pPr algn="ctr"/>
                <a:endParaRPr lang="en-US" sz="800" b="1" dirty="0">
                  <a:latin typeface="Times New Roman" pitchFamily="18" charset="0"/>
                </a:endParaRPr>
              </a:p>
            </p:txBody>
          </p:sp>
        </p:grpSp>
        <p:grpSp>
          <p:nvGrpSpPr>
            <p:cNvPr id="2069" name="Group 52"/>
            <p:cNvGrpSpPr>
              <a:grpSpLocks/>
            </p:cNvGrpSpPr>
            <p:nvPr/>
          </p:nvGrpSpPr>
          <p:grpSpPr bwMode="auto">
            <a:xfrm>
              <a:off x="2092" y="3604"/>
              <a:ext cx="838" cy="384"/>
              <a:chOff x="2150" y="3604"/>
              <a:chExt cx="870" cy="384"/>
            </a:xfrm>
          </p:grpSpPr>
          <p:sp>
            <p:nvSpPr>
              <p:cNvPr id="2247" name="Freeform 50"/>
              <p:cNvSpPr>
                <a:spLocks/>
              </p:cNvSpPr>
              <p:nvPr/>
            </p:nvSpPr>
            <p:spPr bwMode="auto">
              <a:xfrm>
                <a:off x="2150" y="3604"/>
                <a:ext cx="870" cy="384"/>
              </a:xfrm>
              <a:custGeom>
                <a:avLst/>
                <a:gdLst>
                  <a:gd name="T0" fmla="*/ 0 w 870"/>
                  <a:gd name="T1" fmla="*/ 11 h 384"/>
                  <a:gd name="T2" fmla="*/ 6 w 870"/>
                  <a:gd name="T3" fmla="*/ 383 h 384"/>
                  <a:gd name="T4" fmla="*/ 251 w 870"/>
                  <a:gd name="T5" fmla="*/ 383 h 384"/>
                  <a:gd name="T6" fmla="*/ 847 w 870"/>
                  <a:gd name="T7" fmla="*/ 372 h 384"/>
                  <a:gd name="T8" fmla="*/ 869 w 870"/>
                  <a:gd name="T9" fmla="*/ 370 h 384"/>
                  <a:gd name="T10" fmla="*/ 797 w 870"/>
                  <a:gd name="T11" fmla="*/ 297 h 384"/>
                  <a:gd name="T12" fmla="*/ 805 w 870"/>
                  <a:gd name="T13" fmla="*/ 212 h 384"/>
                  <a:gd name="T14" fmla="*/ 773 w 870"/>
                  <a:gd name="T15" fmla="*/ 215 h 384"/>
                  <a:gd name="T16" fmla="*/ 750 w 870"/>
                  <a:gd name="T17" fmla="*/ 174 h 384"/>
                  <a:gd name="T18" fmla="*/ 707 w 870"/>
                  <a:gd name="T19" fmla="*/ 169 h 384"/>
                  <a:gd name="T20" fmla="*/ 694 w 870"/>
                  <a:gd name="T21" fmla="*/ 122 h 384"/>
                  <a:gd name="T22" fmla="*/ 621 w 870"/>
                  <a:gd name="T23" fmla="*/ 112 h 384"/>
                  <a:gd name="T24" fmla="*/ 576 w 870"/>
                  <a:gd name="T25" fmla="*/ 84 h 384"/>
                  <a:gd name="T26" fmla="*/ 509 w 870"/>
                  <a:gd name="T27" fmla="*/ 110 h 384"/>
                  <a:gd name="T28" fmla="*/ 481 w 870"/>
                  <a:gd name="T29" fmla="*/ 94 h 384"/>
                  <a:gd name="T30" fmla="*/ 486 w 870"/>
                  <a:gd name="T31" fmla="*/ 70 h 384"/>
                  <a:gd name="T32" fmla="*/ 432 w 870"/>
                  <a:gd name="T33" fmla="*/ 71 h 384"/>
                  <a:gd name="T34" fmla="*/ 368 w 870"/>
                  <a:gd name="T35" fmla="*/ 14 h 384"/>
                  <a:gd name="T36" fmla="*/ 298 w 870"/>
                  <a:gd name="T37" fmla="*/ 21 h 384"/>
                  <a:gd name="T38" fmla="*/ 196 w 870"/>
                  <a:gd name="T39" fmla="*/ 0 h 384"/>
                  <a:gd name="T40" fmla="*/ 0 w 870"/>
                  <a:gd name="T41" fmla="*/ 11 h 384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870"/>
                  <a:gd name="T64" fmla="*/ 0 h 384"/>
                  <a:gd name="T65" fmla="*/ 870 w 870"/>
                  <a:gd name="T66" fmla="*/ 384 h 384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870" h="384">
                    <a:moveTo>
                      <a:pt x="0" y="11"/>
                    </a:moveTo>
                    <a:lnTo>
                      <a:pt x="6" y="383"/>
                    </a:lnTo>
                    <a:lnTo>
                      <a:pt x="251" y="383"/>
                    </a:lnTo>
                    <a:lnTo>
                      <a:pt x="847" y="372"/>
                    </a:lnTo>
                    <a:lnTo>
                      <a:pt x="869" y="370"/>
                    </a:lnTo>
                    <a:lnTo>
                      <a:pt x="797" y="297"/>
                    </a:lnTo>
                    <a:lnTo>
                      <a:pt x="805" y="212"/>
                    </a:lnTo>
                    <a:lnTo>
                      <a:pt x="773" y="215"/>
                    </a:lnTo>
                    <a:lnTo>
                      <a:pt x="750" y="174"/>
                    </a:lnTo>
                    <a:lnTo>
                      <a:pt x="707" y="169"/>
                    </a:lnTo>
                    <a:lnTo>
                      <a:pt x="694" y="122"/>
                    </a:lnTo>
                    <a:lnTo>
                      <a:pt x="621" y="112"/>
                    </a:lnTo>
                    <a:lnTo>
                      <a:pt x="576" y="84"/>
                    </a:lnTo>
                    <a:lnTo>
                      <a:pt x="509" y="110"/>
                    </a:lnTo>
                    <a:lnTo>
                      <a:pt x="481" y="94"/>
                    </a:lnTo>
                    <a:lnTo>
                      <a:pt x="486" y="70"/>
                    </a:lnTo>
                    <a:lnTo>
                      <a:pt x="432" y="71"/>
                    </a:lnTo>
                    <a:lnTo>
                      <a:pt x="368" y="14"/>
                    </a:lnTo>
                    <a:lnTo>
                      <a:pt x="298" y="21"/>
                    </a:lnTo>
                    <a:lnTo>
                      <a:pt x="196" y="0"/>
                    </a:lnTo>
                    <a:lnTo>
                      <a:pt x="0" y="11"/>
                    </a:lnTo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48" name="Rectangle 51"/>
              <p:cNvSpPr>
                <a:spLocks noChangeArrowheads="1"/>
              </p:cNvSpPr>
              <p:nvPr/>
            </p:nvSpPr>
            <p:spPr bwMode="auto">
              <a:xfrm>
                <a:off x="2289" y="3680"/>
                <a:ext cx="284" cy="24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Union</a:t>
                </a:r>
              </a:p>
              <a:p>
                <a:pPr algn="ctr"/>
                <a:r>
                  <a:rPr lang="en-US" sz="700" b="1" dirty="0">
                    <a:latin typeface="Times New Roman" pitchFamily="18" charset="0"/>
                  </a:rPr>
                  <a:t>Grayce P.</a:t>
                </a:r>
              </a:p>
              <a:p>
                <a:pPr algn="ctr"/>
                <a:endParaRPr lang="en-US" sz="800" b="1" dirty="0">
                  <a:latin typeface="Times New Roman" pitchFamily="18" charset="0"/>
                </a:endParaRPr>
              </a:p>
            </p:txBody>
          </p:sp>
        </p:grpSp>
        <p:grpSp>
          <p:nvGrpSpPr>
            <p:cNvPr id="2070" name="Group 55"/>
            <p:cNvGrpSpPr>
              <a:grpSpLocks/>
            </p:cNvGrpSpPr>
            <p:nvPr/>
          </p:nvGrpSpPr>
          <p:grpSpPr bwMode="auto">
            <a:xfrm>
              <a:off x="1305" y="3524"/>
              <a:ext cx="449" cy="476"/>
              <a:chOff x="1332" y="3524"/>
              <a:chExt cx="467" cy="476"/>
            </a:xfrm>
          </p:grpSpPr>
          <p:sp>
            <p:nvSpPr>
              <p:cNvPr id="2245" name="Freeform 53"/>
              <p:cNvSpPr>
                <a:spLocks/>
              </p:cNvSpPr>
              <p:nvPr/>
            </p:nvSpPr>
            <p:spPr bwMode="auto">
              <a:xfrm>
                <a:off x="1332" y="3524"/>
                <a:ext cx="467" cy="476"/>
              </a:xfrm>
              <a:custGeom>
                <a:avLst/>
                <a:gdLst>
                  <a:gd name="T0" fmla="*/ 0 w 467"/>
                  <a:gd name="T1" fmla="*/ 392 h 476"/>
                  <a:gd name="T2" fmla="*/ 11 w 467"/>
                  <a:gd name="T3" fmla="*/ 363 h 476"/>
                  <a:gd name="T4" fmla="*/ 52 w 467"/>
                  <a:gd name="T5" fmla="*/ 350 h 476"/>
                  <a:gd name="T6" fmla="*/ 48 w 467"/>
                  <a:gd name="T7" fmla="*/ 332 h 476"/>
                  <a:gd name="T8" fmla="*/ 122 w 467"/>
                  <a:gd name="T9" fmla="*/ 325 h 476"/>
                  <a:gd name="T10" fmla="*/ 146 w 467"/>
                  <a:gd name="T11" fmla="*/ 259 h 476"/>
                  <a:gd name="T12" fmla="*/ 141 w 467"/>
                  <a:gd name="T13" fmla="*/ 212 h 476"/>
                  <a:gd name="T14" fmla="*/ 171 w 467"/>
                  <a:gd name="T15" fmla="*/ 204 h 476"/>
                  <a:gd name="T16" fmla="*/ 156 w 467"/>
                  <a:gd name="T17" fmla="*/ 164 h 476"/>
                  <a:gd name="T18" fmla="*/ 169 w 467"/>
                  <a:gd name="T19" fmla="*/ 94 h 476"/>
                  <a:gd name="T20" fmla="*/ 138 w 467"/>
                  <a:gd name="T21" fmla="*/ 94 h 476"/>
                  <a:gd name="T22" fmla="*/ 142 w 467"/>
                  <a:gd name="T23" fmla="*/ 18 h 476"/>
                  <a:gd name="T24" fmla="*/ 105 w 467"/>
                  <a:gd name="T25" fmla="*/ 11 h 476"/>
                  <a:gd name="T26" fmla="*/ 126 w 467"/>
                  <a:gd name="T27" fmla="*/ 11 h 476"/>
                  <a:gd name="T28" fmla="*/ 353 w 467"/>
                  <a:gd name="T29" fmla="*/ 0 h 476"/>
                  <a:gd name="T30" fmla="*/ 360 w 467"/>
                  <a:gd name="T31" fmla="*/ 30 h 476"/>
                  <a:gd name="T32" fmla="*/ 466 w 467"/>
                  <a:gd name="T33" fmla="*/ 35 h 476"/>
                  <a:gd name="T34" fmla="*/ 402 w 467"/>
                  <a:gd name="T35" fmla="*/ 225 h 476"/>
                  <a:gd name="T36" fmla="*/ 359 w 467"/>
                  <a:gd name="T37" fmla="*/ 226 h 476"/>
                  <a:gd name="T38" fmla="*/ 360 w 467"/>
                  <a:gd name="T39" fmla="*/ 474 h 476"/>
                  <a:gd name="T40" fmla="*/ 328 w 467"/>
                  <a:gd name="T41" fmla="*/ 475 h 476"/>
                  <a:gd name="T42" fmla="*/ 37 w 467"/>
                  <a:gd name="T43" fmla="*/ 474 h 476"/>
                  <a:gd name="T44" fmla="*/ 37 w 467"/>
                  <a:gd name="T45" fmla="*/ 434 h 476"/>
                  <a:gd name="T46" fmla="*/ 0 w 467"/>
                  <a:gd name="T47" fmla="*/ 392 h 47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467"/>
                  <a:gd name="T73" fmla="*/ 0 h 476"/>
                  <a:gd name="T74" fmla="*/ 467 w 467"/>
                  <a:gd name="T75" fmla="*/ 476 h 47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467" h="476">
                    <a:moveTo>
                      <a:pt x="0" y="392"/>
                    </a:moveTo>
                    <a:lnTo>
                      <a:pt x="11" y="363"/>
                    </a:lnTo>
                    <a:lnTo>
                      <a:pt x="52" y="350"/>
                    </a:lnTo>
                    <a:lnTo>
                      <a:pt x="48" y="332"/>
                    </a:lnTo>
                    <a:lnTo>
                      <a:pt x="122" y="325"/>
                    </a:lnTo>
                    <a:lnTo>
                      <a:pt x="146" y="259"/>
                    </a:lnTo>
                    <a:lnTo>
                      <a:pt x="141" y="212"/>
                    </a:lnTo>
                    <a:lnTo>
                      <a:pt x="171" y="204"/>
                    </a:lnTo>
                    <a:lnTo>
                      <a:pt x="156" y="164"/>
                    </a:lnTo>
                    <a:lnTo>
                      <a:pt x="169" y="94"/>
                    </a:lnTo>
                    <a:lnTo>
                      <a:pt x="138" y="94"/>
                    </a:lnTo>
                    <a:lnTo>
                      <a:pt x="142" y="18"/>
                    </a:lnTo>
                    <a:lnTo>
                      <a:pt x="105" y="11"/>
                    </a:lnTo>
                    <a:lnTo>
                      <a:pt x="126" y="11"/>
                    </a:lnTo>
                    <a:lnTo>
                      <a:pt x="353" y="0"/>
                    </a:lnTo>
                    <a:lnTo>
                      <a:pt x="360" y="30"/>
                    </a:lnTo>
                    <a:lnTo>
                      <a:pt x="466" y="35"/>
                    </a:lnTo>
                    <a:lnTo>
                      <a:pt x="402" y="225"/>
                    </a:lnTo>
                    <a:lnTo>
                      <a:pt x="359" y="226"/>
                    </a:lnTo>
                    <a:lnTo>
                      <a:pt x="360" y="474"/>
                    </a:lnTo>
                    <a:lnTo>
                      <a:pt x="328" y="475"/>
                    </a:lnTo>
                    <a:lnTo>
                      <a:pt x="37" y="474"/>
                    </a:lnTo>
                    <a:lnTo>
                      <a:pt x="37" y="434"/>
                    </a:lnTo>
                    <a:lnTo>
                      <a:pt x="0" y="392"/>
                    </a:lnTo>
                  </a:path>
                </a:pathLst>
              </a:custGeom>
              <a:solidFill>
                <a:srgbClr val="FDE3BA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46" name="Rectangle 54"/>
              <p:cNvSpPr>
                <a:spLocks noChangeArrowheads="1"/>
              </p:cNvSpPr>
              <p:nvPr/>
            </p:nvSpPr>
            <p:spPr bwMode="auto">
              <a:xfrm rot="18060000">
                <a:off x="1418" y="3668"/>
                <a:ext cx="334" cy="224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  <a:alpha val="0"/>
                </a:schemeClr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Lafayette</a:t>
                </a:r>
              </a:p>
              <a:p>
                <a:pPr algn="ctr"/>
                <a:r>
                  <a:rPr lang="en-US" sz="700" b="1" dirty="0">
                    <a:latin typeface="Times New Roman" pitchFamily="18" charset="0"/>
                  </a:rPr>
                  <a:t>Tina S.</a:t>
                </a:r>
              </a:p>
              <a:p>
                <a:pPr algn="ctr"/>
                <a:endParaRPr lang="en-US" sz="800" b="1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071" name="Group 58"/>
            <p:cNvGrpSpPr>
              <a:grpSpLocks/>
            </p:cNvGrpSpPr>
            <p:nvPr/>
          </p:nvGrpSpPr>
          <p:grpSpPr bwMode="auto">
            <a:xfrm>
              <a:off x="932" y="2617"/>
              <a:ext cx="435" cy="629"/>
              <a:chOff x="944" y="2617"/>
              <a:chExt cx="451" cy="629"/>
            </a:xfrm>
          </p:grpSpPr>
          <p:sp>
            <p:nvSpPr>
              <p:cNvPr id="2243" name="Freeform 56"/>
              <p:cNvSpPr>
                <a:spLocks/>
              </p:cNvSpPr>
              <p:nvPr/>
            </p:nvSpPr>
            <p:spPr bwMode="auto">
              <a:xfrm>
                <a:off x="944" y="2617"/>
                <a:ext cx="416" cy="629"/>
              </a:xfrm>
              <a:custGeom>
                <a:avLst/>
                <a:gdLst>
                  <a:gd name="T0" fmla="*/ 0 w 416"/>
                  <a:gd name="T1" fmla="*/ 2 h 629"/>
                  <a:gd name="T2" fmla="*/ 14 w 416"/>
                  <a:gd name="T3" fmla="*/ 169 h 629"/>
                  <a:gd name="T4" fmla="*/ 148 w 416"/>
                  <a:gd name="T5" fmla="*/ 166 h 629"/>
                  <a:gd name="T6" fmla="*/ 192 w 416"/>
                  <a:gd name="T7" fmla="*/ 456 h 629"/>
                  <a:gd name="T8" fmla="*/ 294 w 416"/>
                  <a:gd name="T9" fmla="*/ 593 h 629"/>
                  <a:gd name="T10" fmla="*/ 294 w 416"/>
                  <a:gd name="T11" fmla="*/ 628 h 629"/>
                  <a:gd name="T12" fmla="*/ 415 w 416"/>
                  <a:gd name="T13" fmla="*/ 625 h 629"/>
                  <a:gd name="T14" fmla="*/ 415 w 416"/>
                  <a:gd name="T15" fmla="*/ 352 h 629"/>
                  <a:gd name="T16" fmla="*/ 406 w 416"/>
                  <a:gd name="T17" fmla="*/ 169 h 629"/>
                  <a:gd name="T18" fmla="*/ 317 w 416"/>
                  <a:gd name="T19" fmla="*/ 164 h 629"/>
                  <a:gd name="T20" fmla="*/ 306 w 416"/>
                  <a:gd name="T21" fmla="*/ 0 h 629"/>
                  <a:gd name="T22" fmla="*/ 0 w 416"/>
                  <a:gd name="T23" fmla="*/ 2 h 629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416"/>
                  <a:gd name="T37" fmla="*/ 0 h 629"/>
                  <a:gd name="T38" fmla="*/ 416 w 416"/>
                  <a:gd name="T39" fmla="*/ 629 h 629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416" h="629">
                    <a:moveTo>
                      <a:pt x="0" y="2"/>
                    </a:moveTo>
                    <a:lnTo>
                      <a:pt x="14" y="169"/>
                    </a:lnTo>
                    <a:lnTo>
                      <a:pt x="148" y="166"/>
                    </a:lnTo>
                    <a:lnTo>
                      <a:pt x="192" y="456"/>
                    </a:lnTo>
                    <a:lnTo>
                      <a:pt x="294" y="593"/>
                    </a:lnTo>
                    <a:lnTo>
                      <a:pt x="294" y="628"/>
                    </a:lnTo>
                    <a:lnTo>
                      <a:pt x="415" y="625"/>
                    </a:lnTo>
                    <a:lnTo>
                      <a:pt x="415" y="352"/>
                    </a:lnTo>
                    <a:lnTo>
                      <a:pt x="406" y="169"/>
                    </a:lnTo>
                    <a:lnTo>
                      <a:pt x="317" y="164"/>
                    </a:lnTo>
                    <a:lnTo>
                      <a:pt x="306" y="0"/>
                    </a:lnTo>
                    <a:lnTo>
                      <a:pt x="0" y="2"/>
                    </a:lnTo>
                  </a:path>
                </a:pathLst>
              </a:custGeom>
              <a:solidFill>
                <a:srgbClr val="FDE3BA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44" name="Rectangle 57"/>
              <p:cNvSpPr>
                <a:spLocks noChangeArrowheads="1"/>
              </p:cNvSpPr>
              <p:nvPr/>
            </p:nvSpPr>
            <p:spPr bwMode="auto">
              <a:xfrm>
                <a:off x="1089" y="2812"/>
                <a:ext cx="306" cy="24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square" lIns="90488" tIns="44450" rIns="90488" bIns="44450">
                <a:spAutoFit/>
              </a:bodyPr>
              <a:lstStyle/>
              <a:p>
                <a:r>
                  <a:rPr lang="en-US" sz="800" b="1" dirty="0">
                    <a:latin typeface="Times New Roman" pitchFamily="18" charset="0"/>
                  </a:rPr>
                  <a:t>Howard</a:t>
                </a:r>
              </a:p>
              <a:p>
                <a:pPr algn="ctr"/>
                <a:r>
                  <a:rPr lang="en-US" sz="700" b="1" dirty="0">
                    <a:latin typeface="Times New Roman" pitchFamily="18" charset="0"/>
                  </a:rPr>
                  <a:t>Tina S.</a:t>
                </a:r>
              </a:p>
              <a:p>
                <a:pPr algn="ctr"/>
                <a:endParaRPr lang="en-US" sz="800" dirty="0">
                  <a:latin typeface="Times New Roman" pitchFamily="18" charset="0"/>
                </a:endParaRPr>
              </a:p>
            </p:txBody>
          </p:sp>
        </p:grpSp>
        <p:grpSp>
          <p:nvGrpSpPr>
            <p:cNvPr id="2072" name="Group 62"/>
            <p:cNvGrpSpPr>
              <a:grpSpLocks/>
            </p:cNvGrpSpPr>
            <p:nvPr/>
          </p:nvGrpSpPr>
          <p:grpSpPr bwMode="auto">
            <a:xfrm>
              <a:off x="2635" y="3251"/>
              <a:ext cx="366" cy="569"/>
              <a:chOff x="2713" y="3251"/>
              <a:chExt cx="381" cy="569"/>
            </a:xfrm>
          </p:grpSpPr>
          <p:sp>
            <p:nvSpPr>
              <p:cNvPr id="2241" name="Freeform 60"/>
              <p:cNvSpPr>
                <a:spLocks/>
              </p:cNvSpPr>
              <p:nvPr/>
            </p:nvSpPr>
            <p:spPr bwMode="auto">
              <a:xfrm>
                <a:off x="2713" y="3251"/>
                <a:ext cx="381" cy="569"/>
              </a:xfrm>
              <a:custGeom>
                <a:avLst/>
                <a:gdLst>
                  <a:gd name="T0" fmla="*/ 0 w 381"/>
                  <a:gd name="T1" fmla="*/ 367 h 569"/>
                  <a:gd name="T2" fmla="*/ 18 w 381"/>
                  <a:gd name="T3" fmla="*/ 437 h 569"/>
                  <a:gd name="T4" fmla="*/ 63 w 381"/>
                  <a:gd name="T5" fmla="*/ 465 h 569"/>
                  <a:gd name="T6" fmla="*/ 136 w 381"/>
                  <a:gd name="T7" fmla="*/ 475 h 569"/>
                  <a:gd name="T8" fmla="*/ 149 w 381"/>
                  <a:gd name="T9" fmla="*/ 522 h 569"/>
                  <a:gd name="T10" fmla="*/ 192 w 381"/>
                  <a:gd name="T11" fmla="*/ 527 h 569"/>
                  <a:gd name="T12" fmla="*/ 215 w 381"/>
                  <a:gd name="T13" fmla="*/ 568 h 569"/>
                  <a:gd name="T14" fmla="*/ 247 w 381"/>
                  <a:gd name="T15" fmla="*/ 565 h 569"/>
                  <a:gd name="T16" fmla="*/ 233 w 381"/>
                  <a:gd name="T17" fmla="*/ 525 h 569"/>
                  <a:gd name="T18" fmla="*/ 367 w 381"/>
                  <a:gd name="T19" fmla="*/ 414 h 569"/>
                  <a:gd name="T20" fmla="*/ 380 w 381"/>
                  <a:gd name="T21" fmla="*/ 331 h 569"/>
                  <a:gd name="T22" fmla="*/ 335 w 381"/>
                  <a:gd name="T23" fmla="*/ 273 h 569"/>
                  <a:gd name="T24" fmla="*/ 339 w 381"/>
                  <a:gd name="T25" fmla="*/ 185 h 569"/>
                  <a:gd name="T26" fmla="*/ 364 w 381"/>
                  <a:gd name="T27" fmla="*/ 184 h 569"/>
                  <a:gd name="T28" fmla="*/ 363 w 381"/>
                  <a:gd name="T29" fmla="*/ 0 h 569"/>
                  <a:gd name="T30" fmla="*/ 36 w 381"/>
                  <a:gd name="T31" fmla="*/ 16 h 569"/>
                  <a:gd name="T32" fmla="*/ 58 w 381"/>
                  <a:gd name="T33" fmla="*/ 211 h 569"/>
                  <a:gd name="T34" fmla="*/ 44 w 381"/>
                  <a:gd name="T35" fmla="*/ 295 h 569"/>
                  <a:gd name="T36" fmla="*/ 0 w 381"/>
                  <a:gd name="T37" fmla="*/ 367 h 56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381"/>
                  <a:gd name="T58" fmla="*/ 0 h 569"/>
                  <a:gd name="T59" fmla="*/ 381 w 381"/>
                  <a:gd name="T60" fmla="*/ 569 h 56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381" h="569">
                    <a:moveTo>
                      <a:pt x="0" y="367"/>
                    </a:moveTo>
                    <a:lnTo>
                      <a:pt x="18" y="437"/>
                    </a:lnTo>
                    <a:lnTo>
                      <a:pt x="63" y="465"/>
                    </a:lnTo>
                    <a:lnTo>
                      <a:pt x="136" y="475"/>
                    </a:lnTo>
                    <a:lnTo>
                      <a:pt x="149" y="522"/>
                    </a:lnTo>
                    <a:lnTo>
                      <a:pt x="192" y="527"/>
                    </a:lnTo>
                    <a:lnTo>
                      <a:pt x="215" y="568"/>
                    </a:lnTo>
                    <a:lnTo>
                      <a:pt x="247" y="565"/>
                    </a:lnTo>
                    <a:lnTo>
                      <a:pt x="233" y="525"/>
                    </a:lnTo>
                    <a:lnTo>
                      <a:pt x="367" y="414"/>
                    </a:lnTo>
                    <a:lnTo>
                      <a:pt x="380" y="331"/>
                    </a:lnTo>
                    <a:lnTo>
                      <a:pt x="335" y="273"/>
                    </a:lnTo>
                    <a:lnTo>
                      <a:pt x="339" y="185"/>
                    </a:lnTo>
                    <a:lnTo>
                      <a:pt x="364" y="184"/>
                    </a:lnTo>
                    <a:lnTo>
                      <a:pt x="363" y="0"/>
                    </a:lnTo>
                    <a:lnTo>
                      <a:pt x="36" y="16"/>
                    </a:lnTo>
                    <a:lnTo>
                      <a:pt x="58" y="211"/>
                    </a:lnTo>
                    <a:lnTo>
                      <a:pt x="44" y="295"/>
                    </a:lnTo>
                    <a:lnTo>
                      <a:pt x="0" y="367"/>
                    </a:lnTo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1270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42" name="Rectangle 61"/>
              <p:cNvSpPr>
                <a:spLocks noChangeArrowheads="1"/>
              </p:cNvSpPr>
              <p:nvPr/>
            </p:nvSpPr>
            <p:spPr bwMode="auto">
              <a:xfrm>
                <a:off x="2791" y="3373"/>
                <a:ext cx="274" cy="240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  <a:alpha val="0"/>
                </a:schemeClr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squar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Bradley</a:t>
                </a:r>
              </a:p>
              <a:p>
                <a:pPr algn="ctr"/>
                <a:r>
                  <a:rPr lang="en-US" sz="600" b="1" dirty="0">
                    <a:latin typeface="Times New Roman" pitchFamily="18" charset="0"/>
                  </a:rPr>
                  <a:t>Grayce P.</a:t>
                </a:r>
              </a:p>
              <a:p>
                <a:pPr algn="ctr"/>
                <a:endParaRPr lang="en-US" sz="800" b="1" dirty="0">
                  <a:latin typeface="Times New Roman" pitchFamily="18" charset="0"/>
                </a:endParaRPr>
              </a:p>
            </p:txBody>
          </p:sp>
        </p:grpSp>
        <p:grpSp>
          <p:nvGrpSpPr>
            <p:cNvPr id="2073" name="Group 65"/>
            <p:cNvGrpSpPr>
              <a:grpSpLocks/>
            </p:cNvGrpSpPr>
            <p:nvPr/>
          </p:nvGrpSpPr>
          <p:grpSpPr bwMode="auto">
            <a:xfrm>
              <a:off x="3449" y="3384"/>
              <a:ext cx="386" cy="569"/>
              <a:chOff x="3551" y="3384"/>
              <a:chExt cx="400" cy="569"/>
            </a:xfrm>
          </p:grpSpPr>
          <p:sp>
            <p:nvSpPr>
              <p:cNvPr id="2239" name="Freeform 63"/>
              <p:cNvSpPr>
                <a:spLocks/>
              </p:cNvSpPr>
              <p:nvPr/>
            </p:nvSpPr>
            <p:spPr bwMode="auto">
              <a:xfrm>
                <a:off x="3551" y="3384"/>
                <a:ext cx="400" cy="569"/>
              </a:xfrm>
              <a:custGeom>
                <a:avLst/>
                <a:gdLst>
                  <a:gd name="T0" fmla="*/ 0 w 400"/>
                  <a:gd name="T1" fmla="*/ 3 h 569"/>
                  <a:gd name="T2" fmla="*/ 7 w 400"/>
                  <a:gd name="T3" fmla="*/ 174 h 569"/>
                  <a:gd name="T4" fmla="*/ 16 w 400"/>
                  <a:gd name="T5" fmla="*/ 564 h 569"/>
                  <a:gd name="T6" fmla="*/ 37 w 400"/>
                  <a:gd name="T7" fmla="*/ 564 h 569"/>
                  <a:gd name="T8" fmla="*/ 183 w 400"/>
                  <a:gd name="T9" fmla="*/ 564 h 569"/>
                  <a:gd name="T10" fmla="*/ 267 w 400"/>
                  <a:gd name="T11" fmla="*/ 568 h 569"/>
                  <a:gd name="T12" fmla="*/ 322 w 400"/>
                  <a:gd name="T13" fmla="*/ 499 h 569"/>
                  <a:gd name="T14" fmla="*/ 271 w 400"/>
                  <a:gd name="T15" fmla="*/ 444 h 569"/>
                  <a:gd name="T16" fmla="*/ 275 w 400"/>
                  <a:gd name="T17" fmla="*/ 423 h 569"/>
                  <a:gd name="T18" fmla="*/ 359 w 400"/>
                  <a:gd name="T19" fmla="*/ 386 h 569"/>
                  <a:gd name="T20" fmla="*/ 399 w 400"/>
                  <a:gd name="T21" fmla="*/ 294 h 569"/>
                  <a:gd name="T22" fmla="*/ 385 w 400"/>
                  <a:gd name="T23" fmla="*/ 260 h 569"/>
                  <a:gd name="T24" fmla="*/ 322 w 400"/>
                  <a:gd name="T25" fmla="*/ 298 h 569"/>
                  <a:gd name="T26" fmla="*/ 275 w 400"/>
                  <a:gd name="T27" fmla="*/ 211 h 569"/>
                  <a:gd name="T28" fmla="*/ 356 w 400"/>
                  <a:gd name="T29" fmla="*/ 118 h 569"/>
                  <a:gd name="T30" fmla="*/ 351 w 400"/>
                  <a:gd name="T31" fmla="*/ 101 h 569"/>
                  <a:gd name="T32" fmla="*/ 323 w 400"/>
                  <a:gd name="T33" fmla="*/ 108 h 569"/>
                  <a:gd name="T34" fmla="*/ 262 w 400"/>
                  <a:gd name="T35" fmla="*/ 158 h 569"/>
                  <a:gd name="T36" fmla="*/ 255 w 400"/>
                  <a:gd name="T37" fmla="*/ 122 h 569"/>
                  <a:gd name="T38" fmla="*/ 300 w 400"/>
                  <a:gd name="T39" fmla="*/ 56 h 569"/>
                  <a:gd name="T40" fmla="*/ 268 w 400"/>
                  <a:gd name="T41" fmla="*/ 52 h 569"/>
                  <a:gd name="T42" fmla="*/ 218 w 400"/>
                  <a:gd name="T43" fmla="*/ 94 h 569"/>
                  <a:gd name="T44" fmla="*/ 224 w 400"/>
                  <a:gd name="T45" fmla="*/ 16 h 569"/>
                  <a:gd name="T46" fmla="*/ 206 w 400"/>
                  <a:gd name="T47" fmla="*/ 1 h 569"/>
                  <a:gd name="T48" fmla="*/ 183 w 400"/>
                  <a:gd name="T49" fmla="*/ 2 h 569"/>
                  <a:gd name="T50" fmla="*/ 183 w 400"/>
                  <a:gd name="T51" fmla="*/ 37 h 569"/>
                  <a:gd name="T52" fmla="*/ 120 w 400"/>
                  <a:gd name="T53" fmla="*/ 39 h 569"/>
                  <a:gd name="T54" fmla="*/ 113 w 400"/>
                  <a:gd name="T55" fmla="*/ 16 h 569"/>
                  <a:gd name="T56" fmla="*/ 87 w 400"/>
                  <a:gd name="T57" fmla="*/ 35 h 569"/>
                  <a:gd name="T58" fmla="*/ 79 w 400"/>
                  <a:gd name="T59" fmla="*/ 0 h 569"/>
                  <a:gd name="T60" fmla="*/ 0 w 400"/>
                  <a:gd name="T61" fmla="*/ 3 h 569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400"/>
                  <a:gd name="T94" fmla="*/ 0 h 569"/>
                  <a:gd name="T95" fmla="*/ 400 w 400"/>
                  <a:gd name="T96" fmla="*/ 569 h 569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400" h="569">
                    <a:moveTo>
                      <a:pt x="0" y="3"/>
                    </a:moveTo>
                    <a:lnTo>
                      <a:pt x="7" y="174"/>
                    </a:lnTo>
                    <a:lnTo>
                      <a:pt x="16" y="564"/>
                    </a:lnTo>
                    <a:lnTo>
                      <a:pt x="37" y="564"/>
                    </a:lnTo>
                    <a:lnTo>
                      <a:pt x="183" y="564"/>
                    </a:lnTo>
                    <a:lnTo>
                      <a:pt x="267" y="568"/>
                    </a:lnTo>
                    <a:lnTo>
                      <a:pt x="322" y="499"/>
                    </a:lnTo>
                    <a:lnTo>
                      <a:pt x="271" y="444"/>
                    </a:lnTo>
                    <a:lnTo>
                      <a:pt x="275" y="423"/>
                    </a:lnTo>
                    <a:lnTo>
                      <a:pt x="359" y="386"/>
                    </a:lnTo>
                    <a:lnTo>
                      <a:pt x="399" y="294"/>
                    </a:lnTo>
                    <a:lnTo>
                      <a:pt x="385" y="260"/>
                    </a:lnTo>
                    <a:lnTo>
                      <a:pt x="322" y="298"/>
                    </a:lnTo>
                    <a:lnTo>
                      <a:pt x="275" y="211"/>
                    </a:lnTo>
                    <a:lnTo>
                      <a:pt x="356" y="118"/>
                    </a:lnTo>
                    <a:lnTo>
                      <a:pt x="351" y="101"/>
                    </a:lnTo>
                    <a:lnTo>
                      <a:pt x="323" y="108"/>
                    </a:lnTo>
                    <a:lnTo>
                      <a:pt x="262" y="158"/>
                    </a:lnTo>
                    <a:lnTo>
                      <a:pt x="255" y="122"/>
                    </a:lnTo>
                    <a:lnTo>
                      <a:pt x="300" y="56"/>
                    </a:lnTo>
                    <a:lnTo>
                      <a:pt x="268" y="52"/>
                    </a:lnTo>
                    <a:lnTo>
                      <a:pt x="218" y="94"/>
                    </a:lnTo>
                    <a:lnTo>
                      <a:pt x="224" y="16"/>
                    </a:lnTo>
                    <a:lnTo>
                      <a:pt x="206" y="1"/>
                    </a:lnTo>
                    <a:lnTo>
                      <a:pt x="183" y="2"/>
                    </a:lnTo>
                    <a:lnTo>
                      <a:pt x="183" y="37"/>
                    </a:lnTo>
                    <a:lnTo>
                      <a:pt x="120" y="39"/>
                    </a:lnTo>
                    <a:lnTo>
                      <a:pt x="113" y="16"/>
                    </a:lnTo>
                    <a:lnTo>
                      <a:pt x="87" y="35"/>
                    </a:lnTo>
                    <a:lnTo>
                      <a:pt x="79" y="0"/>
                    </a:lnTo>
                    <a:lnTo>
                      <a:pt x="0" y="3"/>
                    </a:lnTo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40" name="Rectangle 64"/>
              <p:cNvSpPr>
                <a:spLocks noChangeArrowheads="1"/>
              </p:cNvSpPr>
              <p:nvPr/>
            </p:nvSpPr>
            <p:spPr bwMode="auto">
              <a:xfrm>
                <a:off x="3584" y="3562"/>
                <a:ext cx="284" cy="24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Chicot</a:t>
                </a:r>
              </a:p>
              <a:p>
                <a:pPr algn="ctr"/>
                <a:r>
                  <a:rPr lang="en-US" sz="700" b="1" dirty="0">
                    <a:latin typeface="Times New Roman" pitchFamily="18" charset="0"/>
                  </a:rPr>
                  <a:t>Grayce P.</a:t>
                </a:r>
              </a:p>
              <a:p>
                <a:pPr algn="ctr"/>
                <a:endParaRPr lang="en-US" sz="800" b="1" dirty="0">
                  <a:latin typeface="Times New Roman" pitchFamily="18" charset="0"/>
                </a:endParaRPr>
              </a:p>
            </p:txBody>
          </p:sp>
        </p:grpSp>
        <p:grpSp>
          <p:nvGrpSpPr>
            <p:cNvPr id="2074" name="Group 68"/>
            <p:cNvGrpSpPr>
              <a:grpSpLocks/>
            </p:cNvGrpSpPr>
            <p:nvPr/>
          </p:nvGrpSpPr>
          <p:grpSpPr bwMode="auto">
            <a:xfrm>
              <a:off x="2528" y="2866"/>
              <a:ext cx="456" cy="402"/>
              <a:chOff x="2603" y="2866"/>
              <a:chExt cx="473" cy="402"/>
            </a:xfrm>
          </p:grpSpPr>
          <p:sp>
            <p:nvSpPr>
              <p:cNvPr id="2237" name="Freeform 66"/>
              <p:cNvSpPr>
                <a:spLocks/>
              </p:cNvSpPr>
              <p:nvPr/>
            </p:nvSpPr>
            <p:spPr bwMode="auto">
              <a:xfrm>
                <a:off x="2603" y="2866"/>
                <a:ext cx="473" cy="402"/>
              </a:xfrm>
              <a:custGeom>
                <a:avLst/>
                <a:gdLst>
                  <a:gd name="T0" fmla="*/ 0 w 473"/>
                  <a:gd name="T1" fmla="*/ 27 h 403"/>
                  <a:gd name="T2" fmla="*/ 1 w 473"/>
                  <a:gd name="T3" fmla="*/ 74 h 403"/>
                  <a:gd name="T4" fmla="*/ 114 w 473"/>
                  <a:gd name="T5" fmla="*/ 250 h 403"/>
                  <a:gd name="T6" fmla="*/ 126 w 473"/>
                  <a:gd name="T7" fmla="*/ 308 h 403"/>
                  <a:gd name="T8" fmla="*/ 141 w 473"/>
                  <a:gd name="T9" fmla="*/ 402 h 403"/>
                  <a:gd name="T10" fmla="*/ 468 w 473"/>
                  <a:gd name="T11" fmla="*/ 386 h 403"/>
                  <a:gd name="T12" fmla="*/ 469 w 473"/>
                  <a:gd name="T13" fmla="*/ 291 h 403"/>
                  <a:gd name="T14" fmla="*/ 472 w 473"/>
                  <a:gd name="T15" fmla="*/ 0 h 403"/>
                  <a:gd name="T16" fmla="*/ 211 w 473"/>
                  <a:gd name="T17" fmla="*/ 21 h 403"/>
                  <a:gd name="T18" fmla="*/ 126 w 473"/>
                  <a:gd name="T19" fmla="*/ 22 h 403"/>
                  <a:gd name="T20" fmla="*/ 0 w 473"/>
                  <a:gd name="T21" fmla="*/ 27 h 403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473"/>
                  <a:gd name="T34" fmla="*/ 0 h 403"/>
                  <a:gd name="T35" fmla="*/ 473 w 473"/>
                  <a:gd name="T36" fmla="*/ 403 h 403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473" h="403">
                    <a:moveTo>
                      <a:pt x="0" y="27"/>
                    </a:moveTo>
                    <a:lnTo>
                      <a:pt x="1" y="74"/>
                    </a:lnTo>
                    <a:lnTo>
                      <a:pt x="114" y="250"/>
                    </a:lnTo>
                    <a:lnTo>
                      <a:pt x="126" y="308"/>
                    </a:lnTo>
                    <a:lnTo>
                      <a:pt x="141" y="402"/>
                    </a:lnTo>
                    <a:lnTo>
                      <a:pt x="468" y="386"/>
                    </a:lnTo>
                    <a:lnTo>
                      <a:pt x="469" y="291"/>
                    </a:lnTo>
                    <a:lnTo>
                      <a:pt x="472" y="0"/>
                    </a:lnTo>
                    <a:lnTo>
                      <a:pt x="211" y="21"/>
                    </a:lnTo>
                    <a:lnTo>
                      <a:pt x="126" y="22"/>
                    </a:lnTo>
                    <a:lnTo>
                      <a:pt x="0" y="27"/>
                    </a:lnTo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38" name="Rectangle 67"/>
              <p:cNvSpPr>
                <a:spLocks noChangeArrowheads="1"/>
              </p:cNvSpPr>
              <p:nvPr/>
            </p:nvSpPr>
            <p:spPr bwMode="auto">
              <a:xfrm>
                <a:off x="2721" y="2938"/>
                <a:ext cx="314" cy="24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Cleveland</a:t>
                </a:r>
              </a:p>
              <a:p>
                <a:pPr algn="ctr"/>
                <a:r>
                  <a:rPr lang="en-US" sz="700" b="1" dirty="0">
                    <a:latin typeface="Times New Roman" pitchFamily="18" charset="0"/>
                  </a:rPr>
                  <a:t>Grayce P.</a:t>
                </a:r>
              </a:p>
              <a:p>
                <a:pPr algn="ctr"/>
                <a:endParaRPr lang="en-US" sz="800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075" name="Group 71"/>
            <p:cNvGrpSpPr>
              <a:grpSpLocks/>
            </p:cNvGrpSpPr>
            <p:nvPr/>
          </p:nvGrpSpPr>
          <p:grpSpPr bwMode="auto">
            <a:xfrm>
              <a:off x="3718" y="1410"/>
              <a:ext cx="481" cy="338"/>
              <a:chOff x="3839" y="1410"/>
              <a:chExt cx="499" cy="338"/>
            </a:xfrm>
          </p:grpSpPr>
          <p:sp>
            <p:nvSpPr>
              <p:cNvPr id="2235" name="Freeform 69"/>
              <p:cNvSpPr>
                <a:spLocks/>
              </p:cNvSpPr>
              <p:nvPr/>
            </p:nvSpPr>
            <p:spPr bwMode="auto">
              <a:xfrm>
                <a:off x="3839" y="1410"/>
                <a:ext cx="499" cy="338"/>
              </a:xfrm>
              <a:custGeom>
                <a:avLst/>
                <a:gdLst>
                  <a:gd name="T0" fmla="*/ 0 w 499"/>
                  <a:gd name="T1" fmla="*/ 113 h 322"/>
                  <a:gd name="T2" fmla="*/ 2 w 499"/>
                  <a:gd name="T3" fmla="*/ 17 h 322"/>
                  <a:gd name="T4" fmla="*/ 486 w 499"/>
                  <a:gd name="T5" fmla="*/ 0 h 322"/>
                  <a:gd name="T6" fmla="*/ 498 w 499"/>
                  <a:gd name="T7" fmla="*/ 304 h 322"/>
                  <a:gd name="T8" fmla="*/ 17 w 499"/>
                  <a:gd name="T9" fmla="*/ 321 h 322"/>
                  <a:gd name="T10" fmla="*/ 0 w 499"/>
                  <a:gd name="T11" fmla="*/ 113 h 32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99"/>
                  <a:gd name="T19" fmla="*/ 0 h 322"/>
                  <a:gd name="T20" fmla="*/ 499 w 499"/>
                  <a:gd name="T21" fmla="*/ 322 h 32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99" h="322">
                    <a:moveTo>
                      <a:pt x="0" y="113"/>
                    </a:moveTo>
                    <a:lnTo>
                      <a:pt x="2" y="17"/>
                    </a:lnTo>
                    <a:lnTo>
                      <a:pt x="486" y="0"/>
                    </a:lnTo>
                    <a:lnTo>
                      <a:pt x="498" y="304"/>
                    </a:lnTo>
                    <a:lnTo>
                      <a:pt x="17" y="321"/>
                    </a:lnTo>
                    <a:lnTo>
                      <a:pt x="0" y="113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36" name="Rectangle 70"/>
              <p:cNvSpPr>
                <a:spLocks noChangeArrowheads="1"/>
              </p:cNvSpPr>
              <p:nvPr/>
            </p:nvSpPr>
            <p:spPr bwMode="auto">
              <a:xfrm>
                <a:off x="3923" y="1462"/>
                <a:ext cx="303" cy="24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Cross</a:t>
                </a:r>
              </a:p>
              <a:p>
                <a:pPr algn="ctr"/>
                <a:r>
                  <a:rPr lang="en-US" sz="700" b="1" dirty="0">
                    <a:latin typeface="Times New Roman" pitchFamily="18" charset="0"/>
                  </a:rPr>
                  <a:t>Hannah R.</a:t>
                </a:r>
              </a:p>
              <a:p>
                <a:pPr algn="ctr"/>
                <a:endParaRPr lang="en-US" sz="800" b="1" dirty="0">
                  <a:latin typeface="Times New Roman" pitchFamily="18" charset="0"/>
                </a:endParaRPr>
              </a:p>
            </p:txBody>
          </p:sp>
        </p:grpSp>
        <p:grpSp>
          <p:nvGrpSpPr>
            <p:cNvPr id="2076" name="Group 74"/>
            <p:cNvGrpSpPr>
              <a:grpSpLocks/>
            </p:cNvGrpSpPr>
            <p:nvPr/>
          </p:nvGrpSpPr>
          <p:grpSpPr bwMode="auto">
            <a:xfrm>
              <a:off x="3349" y="2780"/>
              <a:ext cx="542" cy="650"/>
              <a:chOff x="3455" y="2780"/>
              <a:chExt cx="563" cy="650"/>
            </a:xfrm>
          </p:grpSpPr>
          <p:sp>
            <p:nvSpPr>
              <p:cNvPr id="2233" name="Freeform 72"/>
              <p:cNvSpPr>
                <a:spLocks/>
              </p:cNvSpPr>
              <p:nvPr/>
            </p:nvSpPr>
            <p:spPr bwMode="auto">
              <a:xfrm>
                <a:off x="3455" y="2780"/>
                <a:ext cx="563" cy="650"/>
              </a:xfrm>
              <a:custGeom>
                <a:avLst/>
                <a:gdLst>
                  <a:gd name="T0" fmla="*/ 0 w 563"/>
                  <a:gd name="T1" fmla="*/ 172 h 650"/>
                  <a:gd name="T2" fmla="*/ 4 w 563"/>
                  <a:gd name="T3" fmla="*/ 374 h 650"/>
                  <a:gd name="T4" fmla="*/ 93 w 563"/>
                  <a:gd name="T5" fmla="*/ 376 h 650"/>
                  <a:gd name="T6" fmla="*/ 103 w 563"/>
                  <a:gd name="T7" fmla="*/ 613 h 650"/>
                  <a:gd name="T8" fmla="*/ 182 w 563"/>
                  <a:gd name="T9" fmla="*/ 610 h 650"/>
                  <a:gd name="T10" fmla="*/ 190 w 563"/>
                  <a:gd name="T11" fmla="*/ 645 h 650"/>
                  <a:gd name="T12" fmla="*/ 216 w 563"/>
                  <a:gd name="T13" fmla="*/ 626 h 650"/>
                  <a:gd name="T14" fmla="*/ 223 w 563"/>
                  <a:gd name="T15" fmla="*/ 649 h 650"/>
                  <a:gd name="T16" fmla="*/ 286 w 563"/>
                  <a:gd name="T17" fmla="*/ 647 h 650"/>
                  <a:gd name="T18" fmla="*/ 286 w 563"/>
                  <a:gd name="T19" fmla="*/ 612 h 650"/>
                  <a:gd name="T20" fmla="*/ 309 w 563"/>
                  <a:gd name="T21" fmla="*/ 611 h 650"/>
                  <a:gd name="T22" fmla="*/ 303 w 563"/>
                  <a:gd name="T23" fmla="*/ 581 h 650"/>
                  <a:gd name="T24" fmla="*/ 370 w 563"/>
                  <a:gd name="T25" fmla="*/ 531 h 650"/>
                  <a:gd name="T26" fmla="*/ 312 w 563"/>
                  <a:gd name="T27" fmla="*/ 439 h 650"/>
                  <a:gd name="T28" fmla="*/ 327 w 563"/>
                  <a:gd name="T29" fmla="*/ 420 h 650"/>
                  <a:gd name="T30" fmla="*/ 387 w 563"/>
                  <a:gd name="T31" fmla="*/ 460 h 650"/>
                  <a:gd name="T32" fmla="*/ 456 w 563"/>
                  <a:gd name="T33" fmla="*/ 444 h 650"/>
                  <a:gd name="T34" fmla="*/ 384 w 563"/>
                  <a:gd name="T35" fmla="*/ 406 h 650"/>
                  <a:gd name="T36" fmla="*/ 388 w 563"/>
                  <a:gd name="T37" fmla="*/ 376 h 650"/>
                  <a:gd name="T38" fmla="*/ 458 w 563"/>
                  <a:gd name="T39" fmla="*/ 302 h 650"/>
                  <a:gd name="T40" fmla="*/ 446 w 563"/>
                  <a:gd name="T41" fmla="*/ 253 h 650"/>
                  <a:gd name="T42" fmla="*/ 459 w 563"/>
                  <a:gd name="T43" fmla="*/ 206 h 650"/>
                  <a:gd name="T44" fmla="*/ 430 w 563"/>
                  <a:gd name="T45" fmla="*/ 125 h 650"/>
                  <a:gd name="T46" fmla="*/ 459 w 563"/>
                  <a:gd name="T47" fmla="*/ 118 h 650"/>
                  <a:gd name="T48" fmla="*/ 515 w 563"/>
                  <a:gd name="T49" fmla="*/ 151 h 650"/>
                  <a:gd name="T50" fmla="*/ 562 w 563"/>
                  <a:gd name="T51" fmla="*/ 53 h 650"/>
                  <a:gd name="T52" fmla="*/ 545 w 563"/>
                  <a:gd name="T53" fmla="*/ 0 h 650"/>
                  <a:gd name="T54" fmla="*/ 392 w 563"/>
                  <a:gd name="T55" fmla="*/ 13 h 650"/>
                  <a:gd name="T56" fmla="*/ 315 w 563"/>
                  <a:gd name="T57" fmla="*/ 63 h 650"/>
                  <a:gd name="T58" fmla="*/ 318 w 563"/>
                  <a:gd name="T59" fmla="*/ 118 h 650"/>
                  <a:gd name="T60" fmla="*/ 374 w 563"/>
                  <a:gd name="T61" fmla="*/ 185 h 650"/>
                  <a:gd name="T62" fmla="*/ 349 w 563"/>
                  <a:gd name="T63" fmla="*/ 223 h 650"/>
                  <a:gd name="T64" fmla="*/ 311 w 563"/>
                  <a:gd name="T65" fmla="*/ 188 h 650"/>
                  <a:gd name="T66" fmla="*/ 216 w 563"/>
                  <a:gd name="T67" fmla="*/ 187 h 650"/>
                  <a:gd name="T68" fmla="*/ 202 w 563"/>
                  <a:gd name="T69" fmla="*/ 146 h 650"/>
                  <a:gd name="T70" fmla="*/ 156 w 563"/>
                  <a:gd name="T71" fmla="*/ 155 h 650"/>
                  <a:gd name="T72" fmla="*/ 117 w 563"/>
                  <a:gd name="T73" fmla="*/ 101 h 650"/>
                  <a:gd name="T74" fmla="*/ 119 w 563"/>
                  <a:gd name="T75" fmla="*/ 144 h 650"/>
                  <a:gd name="T76" fmla="*/ 87 w 563"/>
                  <a:gd name="T77" fmla="*/ 139 h 650"/>
                  <a:gd name="T78" fmla="*/ 83 w 563"/>
                  <a:gd name="T79" fmla="*/ 174 h 650"/>
                  <a:gd name="T80" fmla="*/ 0 w 563"/>
                  <a:gd name="T81" fmla="*/ 172 h 650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563"/>
                  <a:gd name="T124" fmla="*/ 0 h 650"/>
                  <a:gd name="T125" fmla="*/ 563 w 563"/>
                  <a:gd name="T126" fmla="*/ 650 h 650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563" h="650">
                    <a:moveTo>
                      <a:pt x="0" y="172"/>
                    </a:moveTo>
                    <a:lnTo>
                      <a:pt x="4" y="374"/>
                    </a:lnTo>
                    <a:lnTo>
                      <a:pt x="93" y="376"/>
                    </a:lnTo>
                    <a:lnTo>
                      <a:pt x="103" y="613"/>
                    </a:lnTo>
                    <a:lnTo>
                      <a:pt x="182" y="610"/>
                    </a:lnTo>
                    <a:lnTo>
                      <a:pt x="190" y="645"/>
                    </a:lnTo>
                    <a:lnTo>
                      <a:pt x="216" y="626"/>
                    </a:lnTo>
                    <a:lnTo>
                      <a:pt x="223" y="649"/>
                    </a:lnTo>
                    <a:lnTo>
                      <a:pt x="286" y="647"/>
                    </a:lnTo>
                    <a:lnTo>
                      <a:pt x="286" y="612"/>
                    </a:lnTo>
                    <a:lnTo>
                      <a:pt x="309" y="611"/>
                    </a:lnTo>
                    <a:lnTo>
                      <a:pt x="303" y="581"/>
                    </a:lnTo>
                    <a:lnTo>
                      <a:pt x="370" y="531"/>
                    </a:lnTo>
                    <a:lnTo>
                      <a:pt x="312" y="439"/>
                    </a:lnTo>
                    <a:lnTo>
                      <a:pt x="327" y="420"/>
                    </a:lnTo>
                    <a:lnTo>
                      <a:pt x="387" y="460"/>
                    </a:lnTo>
                    <a:lnTo>
                      <a:pt x="456" y="444"/>
                    </a:lnTo>
                    <a:lnTo>
                      <a:pt x="384" y="406"/>
                    </a:lnTo>
                    <a:lnTo>
                      <a:pt x="388" y="376"/>
                    </a:lnTo>
                    <a:lnTo>
                      <a:pt x="458" y="302"/>
                    </a:lnTo>
                    <a:lnTo>
                      <a:pt x="446" y="253"/>
                    </a:lnTo>
                    <a:lnTo>
                      <a:pt x="459" y="206"/>
                    </a:lnTo>
                    <a:lnTo>
                      <a:pt x="430" y="125"/>
                    </a:lnTo>
                    <a:lnTo>
                      <a:pt x="459" y="118"/>
                    </a:lnTo>
                    <a:lnTo>
                      <a:pt x="515" y="151"/>
                    </a:lnTo>
                    <a:lnTo>
                      <a:pt x="562" y="53"/>
                    </a:lnTo>
                    <a:lnTo>
                      <a:pt x="545" y="0"/>
                    </a:lnTo>
                    <a:lnTo>
                      <a:pt x="392" y="13"/>
                    </a:lnTo>
                    <a:lnTo>
                      <a:pt x="315" y="63"/>
                    </a:lnTo>
                    <a:lnTo>
                      <a:pt x="318" y="118"/>
                    </a:lnTo>
                    <a:lnTo>
                      <a:pt x="374" y="185"/>
                    </a:lnTo>
                    <a:lnTo>
                      <a:pt x="349" y="223"/>
                    </a:lnTo>
                    <a:lnTo>
                      <a:pt x="311" y="188"/>
                    </a:lnTo>
                    <a:lnTo>
                      <a:pt x="216" y="187"/>
                    </a:lnTo>
                    <a:lnTo>
                      <a:pt x="202" y="146"/>
                    </a:lnTo>
                    <a:lnTo>
                      <a:pt x="156" y="155"/>
                    </a:lnTo>
                    <a:lnTo>
                      <a:pt x="117" y="101"/>
                    </a:lnTo>
                    <a:lnTo>
                      <a:pt x="119" y="144"/>
                    </a:lnTo>
                    <a:lnTo>
                      <a:pt x="87" y="139"/>
                    </a:lnTo>
                    <a:lnTo>
                      <a:pt x="83" y="174"/>
                    </a:lnTo>
                    <a:lnTo>
                      <a:pt x="0" y="172"/>
                    </a:lnTo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34" name="Rectangle 73"/>
              <p:cNvSpPr>
                <a:spLocks noChangeArrowheads="1"/>
              </p:cNvSpPr>
              <p:nvPr/>
            </p:nvSpPr>
            <p:spPr bwMode="auto">
              <a:xfrm>
                <a:off x="3525" y="2992"/>
                <a:ext cx="284" cy="24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Desha</a:t>
                </a:r>
              </a:p>
              <a:p>
                <a:pPr algn="ctr"/>
                <a:r>
                  <a:rPr lang="en-US" sz="700" b="1" dirty="0">
                    <a:latin typeface="Times New Roman" pitchFamily="18" charset="0"/>
                  </a:rPr>
                  <a:t>Grayce P.</a:t>
                </a:r>
              </a:p>
              <a:p>
                <a:pPr algn="ctr"/>
                <a:endParaRPr lang="en-US" sz="800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077" name="Group 77"/>
            <p:cNvGrpSpPr>
              <a:grpSpLocks/>
            </p:cNvGrpSpPr>
            <p:nvPr/>
          </p:nvGrpSpPr>
          <p:grpSpPr bwMode="auto">
            <a:xfrm>
              <a:off x="2956" y="3156"/>
              <a:ext cx="504" cy="429"/>
              <a:chOff x="3048" y="3156"/>
              <a:chExt cx="523" cy="429"/>
            </a:xfrm>
          </p:grpSpPr>
          <p:sp>
            <p:nvSpPr>
              <p:cNvPr id="2231" name="Freeform 75"/>
              <p:cNvSpPr>
                <a:spLocks/>
              </p:cNvSpPr>
              <p:nvPr/>
            </p:nvSpPr>
            <p:spPr bwMode="auto">
              <a:xfrm>
                <a:off x="3048" y="3156"/>
                <a:ext cx="523" cy="429"/>
              </a:xfrm>
              <a:custGeom>
                <a:avLst/>
                <a:gdLst>
                  <a:gd name="T0" fmla="*/ 0 w 523"/>
                  <a:gd name="T1" fmla="*/ 370 h 429"/>
                  <a:gd name="T2" fmla="*/ 4 w 523"/>
                  <a:gd name="T3" fmla="*/ 282 h 429"/>
                  <a:gd name="T4" fmla="*/ 29 w 523"/>
                  <a:gd name="T5" fmla="*/ 281 h 429"/>
                  <a:gd name="T6" fmla="*/ 28 w 523"/>
                  <a:gd name="T7" fmla="*/ 97 h 429"/>
                  <a:gd name="T8" fmla="*/ 29 w 523"/>
                  <a:gd name="T9" fmla="*/ 2 h 429"/>
                  <a:gd name="T10" fmla="*/ 416 w 523"/>
                  <a:gd name="T11" fmla="*/ 0 h 429"/>
                  <a:gd name="T12" fmla="*/ 505 w 523"/>
                  <a:gd name="T13" fmla="*/ 2 h 429"/>
                  <a:gd name="T14" fmla="*/ 515 w 523"/>
                  <a:gd name="T15" fmla="*/ 239 h 429"/>
                  <a:gd name="T16" fmla="*/ 522 w 523"/>
                  <a:gd name="T17" fmla="*/ 410 h 429"/>
                  <a:gd name="T18" fmla="*/ 45 w 523"/>
                  <a:gd name="T19" fmla="*/ 428 h 429"/>
                  <a:gd name="T20" fmla="*/ 0 w 523"/>
                  <a:gd name="T21" fmla="*/ 370 h 42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523"/>
                  <a:gd name="T34" fmla="*/ 0 h 429"/>
                  <a:gd name="T35" fmla="*/ 523 w 523"/>
                  <a:gd name="T36" fmla="*/ 429 h 429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523" h="429">
                    <a:moveTo>
                      <a:pt x="0" y="370"/>
                    </a:moveTo>
                    <a:lnTo>
                      <a:pt x="4" y="282"/>
                    </a:lnTo>
                    <a:lnTo>
                      <a:pt x="29" y="281"/>
                    </a:lnTo>
                    <a:lnTo>
                      <a:pt x="28" y="97"/>
                    </a:lnTo>
                    <a:lnTo>
                      <a:pt x="29" y="2"/>
                    </a:lnTo>
                    <a:lnTo>
                      <a:pt x="416" y="0"/>
                    </a:lnTo>
                    <a:lnTo>
                      <a:pt x="505" y="2"/>
                    </a:lnTo>
                    <a:lnTo>
                      <a:pt x="515" y="239"/>
                    </a:lnTo>
                    <a:lnTo>
                      <a:pt x="522" y="410"/>
                    </a:lnTo>
                    <a:lnTo>
                      <a:pt x="45" y="428"/>
                    </a:lnTo>
                    <a:lnTo>
                      <a:pt x="0" y="370"/>
                    </a:lnTo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1270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32" name="Rectangle 76"/>
              <p:cNvSpPr>
                <a:spLocks noChangeArrowheads="1"/>
              </p:cNvSpPr>
              <p:nvPr/>
            </p:nvSpPr>
            <p:spPr bwMode="auto">
              <a:xfrm>
                <a:off x="3164" y="3227"/>
                <a:ext cx="284" cy="24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Drew</a:t>
                </a:r>
              </a:p>
              <a:p>
                <a:pPr algn="ctr"/>
                <a:r>
                  <a:rPr lang="en-US" sz="700" b="1" dirty="0">
                    <a:latin typeface="Times New Roman" pitchFamily="18" charset="0"/>
                  </a:rPr>
                  <a:t>Grayce P.</a:t>
                </a:r>
              </a:p>
              <a:p>
                <a:pPr algn="ctr"/>
                <a:endParaRPr lang="en-US" sz="800" b="1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078" name="Group 80"/>
            <p:cNvGrpSpPr>
              <a:grpSpLocks/>
            </p:cNvGrpSpPr>
            <p:nvPr/>
          </p:nvGrpSpPr>
          <p:grpSpPr bwMode="auto">
            <a:xfrm>
              <a:off x="2339" y="2435"/>
              <a:ext cx="399" cy="454"/>
              <a:chOff x="2411" y="2435"/>
              <a:chExt cx="416" cy="454"/>
            </a:xfrm>
          </p:grpSpPr>
          <p:sp>
            <p:nvSpPr>
              <p:cNvPr id="2229" name="Freeform 78"/>
              <p:cNvSpPr>
                <a:spLocks/>
              </p:cNvSpPr>
              <p:nvPr/>
            </p:nvSpPr>
            <p:spPr bwMode="auto">
              <a:xfrm>
                <a:off x="2411" y="2435"/>
                <a:ext cx="416" cy="454"/>
              </a:xfrm>
              <a:custGeom>
                <a:avLst/>
                <a:gdLst>
                  <a:gd name="T0" fmla="*/ 0 w 414"/>
                  <a:gd name="T1" fmla="*/ 97 h 454"/>
                  <a:gd name="T2" fmla="*/ 39 w 414"/>
                  <a:gd name="T3" fmla="*/ 96 h 454"/>
                  <a:gd name="T4" fmla="*/ 69 w 414"/>
                  <a:gd name="T5" fmla="*/ 46 h 454"/>
                  <a:gd name="T6" fmla="*/ 233 w 414"/>
                  <a:gd name="T7" fmla="*/ 45 h 454"/>
                  <a:gd name="T8" fmla="*/ 230 w 414"/>
                  <a:gd name="T9" fmla="*/ 0 h 454"/>
                  <a:gd name="T10" fmla="*/ 383 w 414"/>
                  <a:gd name="T11" fmla="*/ 0 h 454"/>
                  <a:gd name="T12" fmla="*/ 386 w 414"/>
                  <a:gd name="T13" fmla="*/ 9 h 454"/>
                  <a:gd name="T14" fmla="*/ 404 w 414"/>
                  <a:gd name="T15" fmla="*/ 9 h 454"/>
                  <a:gd name="T16" fmla="*/ 413 w 414"/>
                  <a:gd name="T17" fmla="*/ 273 h 454"/>
                  <a:gd name="T18" fmla="*/ 395 w 414"/>
                  <a:gd name="T19" fmla="*/ 273 h 454"/>
                  <a:gd name="T20" fmla="*/ 401 w 414"/>
                  <a:gd name="T21" fmla="*/ 453 h 454"/>
                  <a:gd name="T22" fmla="*/ 317 w 414"/>
                  <a:gd name="T23" fmla="*/ 453 h 454"/>
                  <a:gd name="T24" fmla="*/ 203 w 414"/>
                  <a:gd name="T25" fmla="*/ 381 h 454"/>
                  <a:gd name="T26" fmla="*/ 2 w 414"/>
                  <a:gd name="T27" fmla="*/ 366 h 454"/>
                  <a:gd name="T28" fmla="*/ 0 w 414"/>
                  <a:gd name="T29" fmla="*/ 97 h 454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414"/>
                  <a:gd name="T46" fmla="*/ 0 h 454"/>
                  <a:gd name="T47" fmla="*/ 414 w 414"/>
                  <a:gd name="T48" fmla="*/ 454 h 454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414" h="454">
                    <a:moveTo>
                      <a:pt x="0" y="97"/>
                    </a:moveTo>
                    <a:lnTo>
                      <a:pt x="39" y="96"/>
                    </a:lnTo>
                    <a:lnTo>
                      <a:pt x="69" y="46"/>
                    </a:lnTo>
                    <a:lnTo>
                      <a:pt x="233" y="45"/>
                    </a:lnTo>
                    <a:lnTo>
                      <a:pt x="230" y="0"/>
                    </a:lnTo>
                    <a:lnTo>
                      <a:pt x="383" y="0"/>
                    </a:lnTo>
                    <a:lnTo>
                      <a:pt x="386" y="9"/>
                    </a:lnTo>
                    <a:lnTo>
                      <a:pt x="404" y="9"/>
                    </a:lnTo>
                    <a:lnTo>
                      <a:pt x="413" y="273"/>
                    </a:lnTo>
                    <a:lnTo>
                      <a:pt x="395" y="273"/>
                    </a:lnTo>
                    <a:lnTo>
                      <a:pt x="401" y="453"/>
                    </a:lnTo>
                    <a:lnTo>
                      <a:pt x="317" y="453"/>
                    </a:lnTo>
                    <a:lnTo>
                      <a:pt x="203" y="381"/>
                    </a:lnTo>
                    <a:lnTo>
                      <a:pt x="2" y="366"/>
                    </a:lnTo>
                    <a:lnTo>
                      <a:pt x="0" y="97"/>
                    </a:lnTo>
                  </a:path>
                </a:pathLst>
              </a:custGeom>
              <a:solidFill>
                <a:schemeClr val="bg2">
                  <a:lumMod val="50000"/>
                </a:schemeClr>
              </a:solidFill>
              <a:ln w="1270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30" name="Rectangle 79"/>
              <p:cNvSpPr>
                <a:spLocks noChangeArrowheads="1"/>
              </p:cNvSpPr>
              <p:nvPr/>
            </p:nvSpPr>
            <p:spPr bwMode="auto">
              <a:xfrm>
                <a:off x="2444" y="2537"/>
                <a:ext cx="350" cy="24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Grant</a:t>
                </a:r>
              </a:p>
              <a:p>
                <a:pPr algn="ctr"/>
                <a:r>
                  <a:rPr lang="en-US" sz="700" b="1" dirty="0">
                    <a:latin typeface="Times New Roman" pitchFamily="18" charset="0"/>
                  </a:rPr>
                  <a:t>Tracy Harris</a:t>
                </a:r>
              </a:p>
              <a:p>
                <a:pPr algn="ctr"/>
                <a:endParaRPr lang="en-US" sz="800" b="1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079" name="Group 83"/>
            <p:cNvGrpSpPr>
              <a:grpSpLocks/>
            </p:cNvGrpSpPr>
            <p:nvPr/>
          </p:nvGrpSpPr>
          <p:grpSpPr bwMode="auto">
            <a:xfrm>
              <a:off x="2717" y="2436"/>
              <a:ext cx="756" cy="451"/>
              <a:chOff x="2797" y="2436"/>
              <a:chExt cx="785" cy="451"/>
            </a:xfrm>
          </p:grpSpPr>
          <p:sp>
            <p:nvSpPr>
              <p:cNvPr id="2227" name="Freeform 81"/>
              <p:cNvSpPr>
                <a:spLocks/>
              </p:cNvSpPr>
              <p:nvPr/>
            </p:nvSpPr>
            <p:spPr bwMode="auto">
              <a:xfrm>
                <a:off x="2797" y="2436"/>
                <a:ext cx="785" cy="451"/>
              </a:xfrm>
              <a:custGeom>
                <a:avLst/>
                <a:gdLst>
                  <a:gd name="T0" fmla="*/ 0 w 749"/>
                  <a:gd name="T1" fmla="*/ 272 h 451"/>
                  <a:gd name="T2" fmla="*/ 7 w 749"/>
                  <a:gd name="T3" fmla="*/ 450 h 451"/>
                  <a:gd name="T4" fmla="*/ 268 w 749"/>
                  <a:gd name="T5" fmla="*/ 429 h 451"/>
                  <a:gd name="T6" fmla="*/ 274 w 749"/>
                  <a:gd name="T7" fmla="*/ 411 h 451"/>
                  <a:gd name="T8" fmla="*/ 462 w 749"/>
                  <a:gd name="T9" fmla="*/ 399 h 451"/>
                  <a:gd name="T10" fmla="*/ 478 w 749"/>
                  <a:gd name="T11" fmla="*/ 427 h 451"/>
                  <a:gd name="T12" fmla="*/ 474 w 749"/>
                  <a:gd name="T13" fmla="*/ 320 h 451"/>
                  <a:gd name="T14" fmla="*/ 496 w 749"/>
                  <a:gd name="T15" fmla="*/ 320 h 451"/>
                  <a:gd name="T16" fmla="*/ 592 w 749"/>
                  <a:gd name="T17" fmla="*/ 345 h 451"/>
                  <a:gd name="T18" fmla="*/ 592 w 749"/>
                  <a:gd name="T19" fmla="*/ 369 h 451"/>
                  <a:gd name="T20" fmla="*/ 642 w 749"/>
                  <a:gd name="T21" fmla="*/ 392 h 451"/>
                  <a:gd name="T22" fmla="*/ 644 w 749"/>
                  <a:gd name="T23" fmla="*/ 427 h 451"/>
                  <a:gd name="T24" fmla="*/ 648 w 749"/>
                  <a:gd name="T25" fmla="*/ 403 h 451"/>
                  <a:gd name="T26" fmla="*/ 683 w 749"/>
                  <a:gd name="T27" fmla="*/ 384 h 451"/>
                  <a:gd name="T28" fmla="*/ 748 w 749"/>
                  <a:gd name="T29" fmla="*/ 411 h 451"/>
                  <a:gd name="T30" fmla="*/ 745 w 749"/>
                  <a:gd name="T31" fmla="*/ 363 h 451"/>
                  <a:gd name="T32" fmla="*/ 670 w 749"/>
                  <a:gd name="T33" fmla="*/ 325 h 451"/>
                  <a:gd name="T34" fmla="*/ 645 w 749"/>
                  <a:gd name="T35" fmla="*/ 249 h 451"/>
                  <a:gd name="T36" fmla="*/ 488 w 749"/>
                  <a:gd name="T37" fmla="*/ 255 h 451"/>
                  <a:gd name="T38" fmla="*/ 483 w 749"/>
                  <a:gd name="T39" fmla="*/ 1 h 451"/>
                  <a:gd name="T40" fmla="*/ 179 w 749"/>
                  <a:gd name="T41" fmla="*/ 0 h 451"/>
                  <a:gd name="T42" fmla="*/ 11 w 749"/>
                  <a:gd name="T43" fmla="*/ 5 h 451"/>
                  <a:gd name="T44" fmla="*/ 20 w 749"/>
                  <a:gd name="T45" fmla="*/ 271 h 451"/>
                  <a:gd name="T46" fmla="*/ 0 w 749"/>
                  <a:gd name="T47" fmla="*/ 272 h 451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49"/>
                  <a:gd name="T73" fmla="*/ 0 h 451"/>
                  <a:gd name="T74" fmla="*/ 749 w 749"/>
                  <a:gd name="T75" fmla="*/ 451 h 451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49" h="451">
                    <a:moveTo>
                      <a:pt x="0" y="272"/>
                    </a:moveTo>
                    <a:lnTo>
                      <a:pt x="7" y="450"/>
                    </a:lnTo>
                    <a:lnTo>
                      <a:pt x="268" y="429"/>
                    </a:lnTo>
                    <a:lnTo>
                      <a:pt x="274" y="411"/>
                    </a:lnTo>
                    <a:lnTo>
                      <a:pt x="462" y="399"/>
                    </a:lnTo>
                    <a:lnTo>
                      <a:pt x="478" y="427"/>
                    </a:lnTo>
                    <a:lnTo>
                      <a:pt x="474" y="320"/>
                    </a:lnTo>
                    <a:lnTo>
                      <a:pt x="496" y="320"/>
                    </a:lnTo>
                    <a:lnTo>
                      <a:pt x="592" y="345"/>
                    </a:lnTo>
                    <a:lnTo>
                      <a:pt x="592" y="369"/>
                    </a:lnTo>
                    <a:lnTo>
                      <a:pt x="642" y="392"/>
                    </a:lnTo>
                    <a:lnTo>
                      <a:pt x="644" y="427"/>
                    </a:lnTo>
                    <a:lnTo>
                      <a:pt x="648" y="403"/>
                    </a:lnTo>
                    <a:lnTo>
                      <a:pt x="683" y="384"/>
                    </a:lnTo>
                    <a:lnTo>
                      <a:pt x="748" y="411"/>
                    </a:lnTo>
                    <a:lnTo>
                      <a:pt x="745" y="363"/>
                    </a:lnTo>
                    <a:lnTo>
                      <a:pt x="670" y="325"/>
                    </a:lnTo>
                    <a:lnTo>
                      <a:pt x="645" y="249"/>
                    </a:lnTo>
                    <a:lnTo>
                      <a:pt x="488" y="255"/>
                    </a:lnTo>
                    <a:lnTo>
                      <a:pt x="483" y="1"/>
                    </a:lnTo>
                    <a:lnTo>
                      <a:pt x="179" y="0"/>
                    </a:lnTo>
                    <a:lnTo>
                      <a:pt x="11" y="5"/>
                    </a:lnTo>
                    <a:lnTo>
                      <a:pt x="20" y="271"/>
                    </a:lnTo>
                    <a:lnTo>
                      <a:pt x="0" y="272"/>
                    </a:lnTo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28" name="Rectangle 82"/>
              <p:cNvSpPr>
                <a:spLocks noChangeArrowheads="1"/>
              </p:cNvSpPr>
              <p:nvPr/>
            </p:nvSpPr>
            <p:spPr bwMode="auto">
              <a:xfrm>
                <a:off x="2904" y="2550"/>
                <a:ext cx="295" cy="24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Jefferson</a:t>
                </a:r>
              </a:p>
              <a:p>
                <a:pPr algn="ctr"/>
                <a:r>
                  <a:rPr lang="en-US" sz="700" b="1" dirty="0">
                    <a:latin typeface="Times New Roman" pitchFamily="18" charset="0"/>
                  </a:rPr>
                  <a:t>Grayce P.</a:t>
                </a:r>
              </a:p>
              <a:p>
                <a:pPr algn="ctr"/>
                <a:endParaRPr lang="en-US" sz="800" b="1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080" name="Group 86"/>
            <p:cNvGrpSpPr>
              <a:grpSpLocks/>
            </p:cNvGrpSpPr>
            <p:nvPr/>
          </p:nvGrpSpPr>
          <p:grpSpPr bwMode="auto">
            <a:xfrm>
              <a:off x="3687" y="1960"/>
              <a:ext cx="617" cy="289"/>
              <a:chOff x="3804" y="1960"/>
              <a:chExt cx="641" cy="289"/>
            </a:xfrm>
          </p:grpSpPr>
          <p:sp>
            <p:nvSpPr>
              <p:cNvPr id="2225" name="Freeform 84"/>
              <p:cNvSpPr>
                <a:spLocks/>
              </p:cNvSpPr>
              <p:nvPr/>
            </p:nvSpPr>
            <p:spPr bwMode="auto">
              <a:xfrm>
                <a:off x="3804" y="1960"/>
                <a:ext cx="641" cy="289"/>
              </a:xfrm>
              <a:custGeom>
                <a:avLst/>
                <a:gdLst>
                  <a:gd name="T0" fmla="*/ 0 w 634"/>
                  <a:gd name="T1" fmla="*/ 23 h 289"/>
                  <a:gd name="T2" fmla="*/ 2 w 634"/>
                  <a:gd name="T3" fmla="*/ 70 h 289"/>
                  <a:gd name="T4" fmla="*/ 4 w 634"/>
                  <a:gd name="T5" fmla="*/ 201 h 289"/>
                  <a:gd name="T6" fmla="*/ 50 w 634"/>
                  <a:gd name="T7" fmla="*/ 204 h 289"/>
                  <a:gd name="T8" fmla="*/ 61 w 634"/>
                  <a:gd name="T9" fmla="*/ 288 h 289"/>
                  <a:gd name="T10" fmla="*/ 498 w 634"/>
                  <a:gd name="T11" fmla="*/ 279 h 289"/>
                  <a:gd name="T12" fmla="*/ 533 w 634"/>
                  <a:gd name="T13" fmla="*/ 230 h 289"/>
                  <a:gd name="T14" fmla="*/ 597 w 634"/>
                  <a:gd name="T15" fmla="*/ 258 h 289"/>
                  <a:gd name="T16" fmla="*/ 578 w 634"/>
                  <a:gd name="T17" fmla="*/ 199 h 289"/>
                  <a:gd name="T18" fmla="*/ 518 w 634"/>
                  <a:gd name="T19" fmla="*/ 177 h 289"/>
                  <a:gd name="T20" fmla="*/ 528 w 634"/>
                  <a:gd name="T21" fmla="*/ 152 h 289"/>
                  <a:gd name="T22" fmla="*/ 596 w 634"/>
                  <a:gd name="T23" fmla="*/ 156 h 289"/>
                  <a:gd name="T24" fmla="*/ 633 w 634"/>
                  <a:gd name="T25" fmla="*/ 64 h 289"/>
                  <a:gd name="T26" fmla="*/ 630 w 634"/>
                  <a:gd name="T27" fmla="*/ 0 h 289"/>
                  <a:gd name="T28" fmla="*/ 0 w 634"/>
                  <a:gd name="T29" fmla="*/ 23 h 28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634"/>
                  <a:gd name="T46" fmla="*/ 0 h 289"/>
                  <a:gd name="T47" fmla="*/ 634 w 634"/>
                  <a:gd name="T48" fmla="*/ 289 h 289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634" h="289">
                    <a:moveTo>
                      <a:pt x="0" y="23"/>
                    </a:moveTo>
                    <a:lnTo>
                      <a:pt x="2" y="70"/>
                    </a:lnTo>
                    <a:lnTo>
                      <a:pt x="4" y="201"/>
                    </a:lnTo>
                    <a:lnTo>
                      <a:pt x="50" y="204"/>
                    </a:lnTo>
                    <a:lnTo>
                      <a:pt x="61" y="288"/>
                    </a:lnTo>
                    <a:lnTo>
                      <a:pt x="498" y="279"/>
                    </a:lnTo>
                    <a:lnTo>
                      <a:pt x="533" y="230"/>
                    </a:lnTo>
                    <a:lnTo>
                      <a:pt x="597" y="258"/>
                    </a:lnTo>
                    <a:lnTo>
                      <a:pt x="578" y="199"/>
                    </a:lnTo>
                    <a:lnTo>
                      <a:pt x="518" y="177"/>
                    </a:lnTo>
                    <a:lnTo>
                      <a:pt x="528" y="152"/>
                    </a:lnTo>
                    <a:lnTo>
                      <a:pt x="596" y="156"/>
                    </a:lnTo>
                    <a:lnTo>
                      <a:pt x="633" y="64"/>
                    </a:lnTo>
                    <a:lnTo>
                      <a:pt x="630" y="0"/>
                    </a:lnTo>
                    <a:lnTo>
                      <a:pt x="0" y="23"/>
                    </a:lnTo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26" name="Rectangle 85"/>
              <p:cNvSpPr>
                <a:spLocks noChangeArrowheads="1"/>
              </p:cNvSpPr>
              <p:nvPr/>
            </p:nvSpPr>
            <p:spPr bwMode="auto">
              <a:xfrm>
                <a:off x="3874" y="1961"/>
                <a:ext cx="504" cy="24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squar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Lee</a:t>
                </a:r>
              </a:p>
              <a:p>
                <a:pPr algn="ctr"/>
                <a:r>
                  <a:rPr lang="en-US" sz="700" b="1" dirty="0">
                    <a:latin typeface="Times New Roman" pitchFamily="18" charset="0"/>
                  </a:rPr>
                  <a:t>Grayce P.</a:t>
                </a:r>
              </a:p>
              <a:p>
                <a:pPr algn="ctr"/>
                <a:endParaRPr lang="en-US" sz="800" b="1" dirty="0">
                  <a:latin typeface="Times New Roman" pitchFamily="18" charset="0"/>
                </a:endParaRPr>
              </a:p>
            </p:txBody>
          </p:sp>
        </p:grpSp>
        <p:grpSp>
          <p:nvGrpSpPr>
            <p:cNvPr id="2081" name="Group 89"/>
            <p:cNvGrpSpPr>
              <a:grpSpLocks/>
            </p:cNvGrpSpPr>
            <p:nvPr/>
          </p:nvGrpSpPr>
          <p:grpSpPr bwMode="auto">
            <a:xfrm>
              <a:off x="2978" y="2751"/>
              <a:ext cx="515" cy="412"/>
              <a:chOff x="3068" y="2751"/>
              <a:chExt cx="535" cy="412"/>
            </a:xfrm>
          </p:grpSpPr>
          <p:sp>
            <p:nvSpPr>
              <p:cNvPr id="2223" name="Freeform 87"/>
              <p:cNvSpPr>
                <a:spLocks/>
              </p:cNvSpPr>
              <p:nvPr/>
            </p:nvSpPr>
            <p:spPr bwMode="auto">
              <a:xfrm>
                <a:off x="3068" y="2751"/>
                <a:ext cx="535" cy="412"/>
              </a:xfrm>
              <a:custGeom>
                <a:avLst/>
                <a:gdLst>
                  <a:gd name="T0" fmla="*/ 0 w 503"/>
                  <a:gd name="T1" fmla="*/ 400 h 401"/>
                  <a:gd name="T2" fmla="*/ 3 w 503"/>
                  <a:gd name="T3" fmla="*/ 109 h 401"/>
                  <a:gd name="T4" fmla="*/ 9 w 503"/>
                  <a:gd name="T5" fmla="*/ 91 h 401"/>
                  <a:gd name="T6" fmla="*/ 197 w 503"/>
                  <a:gd name="T7" fmla="*/ 79 h 401"/>
                  <a:gd name="T8" fmla="*/ 213 w 503"/>
                  <a:gd name="T9" fmla="*/ 107 h 401"/>
                  <a:gd name="T10" fmla="*/ 209 w 503"/>
                  <a:gd name="T11" fmla="*/ 0 h 401"/>
                  <a:gd name="T12" fmla="*/ 231 w 503"/>
                  <a:gd name="T13" fmla="*/ 0 h 401"/>
                  <a:gd name="T14" fmla="*/ 327 w 503"/>
                  <a:gd name="T15" fmla="*/ 25 h 401"/>
                  <a:gd name="T16" fmla="*/ 327 w 503"/>
                  <a:gd name="T17" fmla="*/ 49 h 401"/>
                  <a:gd name="T18" fmla="*/ 377 w 503"/>
                  <a:gd name="T19" fmla="*/ 72 h 401"/>
                  <a:gd name="T20" fmla="*/ 379 w 503"/>
                  <a:gd name="T21" fmla="*/ 107 h 401"/>
                  <a:gd name="T22" fmla="*/ 383 w 503"/>
                  <a:gd name="T23" fmla="*/ 83 h 401"/>
                  <a:gd name="T24" fmla="*/ 418 w 503"/>
                  <a:gd name="T25" fmla="*/ 64 h 401"/>
                  <a:gd name="T26" fmla="*/ 483 w 503"/>
                  <a:gd name="T27" fmla="*/ 91 h 401"/>
                  <a:gd name="T28" fmla="*/ 500 w 503"/>
                  <a:gd name="T29" fmla="*/ 125 h 401"/>
                  <a:gd name="T30" fmla="*/ 502 w 503"/>
                  <a:gd name="T31" fmla="*/ 168 h 401"/>
                  <a:gd name="T32" fmla="*/ 470 w 503"/>
                  <a:gd name="T33" fmla="*/ 163 h 401"/>
                  <a:gd name="T34" fmla="*/ 466 w 503"/>
                  <a:gd name="T35" fmla="*/ 198 h 401"/>
                  <a:gd name="T36" fmla="*/ 383 w 503"/>
                  <a:gd name="T37" fmla="*/ 196 h 401"/>
                  <a:gd name="T38" fmla="*/ 387 w 503"/>
                  <a:gd name="T39" fmla="*/ 398 h 401"/>
                  <a:gd name="T40" fmla="*/ 0 w 503"/>
                  <a:gd name="T41" fmla="*/ 400 h 401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503"/>
                  <a:gd name="T64" fmla="*/ 0 h 401"/>
                  <a:gd name="T65" fmla="*/ 503 w 503"/>
                  <a:gd name="T66" fmla="*/ 401 h 401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503" h="401">
                    <a:moveTo>
                      <a:pt x="0" y="400"/>
                    </a:moveTo>
                    <a:lnTo>
                      <a:pt x="3" y="109"/>
                    </a:lnTo>
                    <a:lnTo>
                      <a:pt x="9" y="91"/>
                    </a:lnTo>
                    <a:lnTo>
                      <a:pt x="197" y="79"/>
                    </a:lnTo>
                    <a:lnTo>
                      <a:pt x="213" y="107"/>
                    </a:lnTo>
                    <a:lnTo>
                      <a:pt x="209" y="0"/>
                    </a:lnTo>
                    <a:lnTo>
                      <a:pt x="231" y="0"/>
                    </a:lnTo>
                    <a:lnTo>
                      <a:pt x="327" y="25"/>
                    </a:lnTo>
                    <a:lnTo>
                      <a:pt x="327" y="49"/>
                    </a:lnTo>
                    <a:lnTo>
                      <a:pt x="377" y="72"/>
                    </a:lnTo>
                    <a:lnTo>
                      <a:pt x="379" y="107"/>
                    </a:lnTo>
                    <a:lnTo>
                      <a:pt x="383" y="83"/>
                    </a:lnTo>
                    <a:lnTo>
                      <a:pt x="418" y="64"/>
                    </a:lnTo>
                    <a:lnTo>
                      <a:pt x="483" y="91"/>
                    </a:lnTo>
                    <a:lnTo>
                      <a:pt x="500" y="125"/>
                    </a:lnTo>
                    <a:lnTo>
                      <a:pt x="502" y="168"/>
                    </a:lnTo>
                    <a:lnTo>
                      <a:pt x="470" y="163"/>
                    </a:lnTo>
                    <a:lnTo>
                      <a:pt x="466" y="198"/>
                    </a:lnTo>
                    <a:lnTo>
                      <a:pt x="383" y="196"/>
                    </a:lnTo>
                    <a:lnTo>
                      <a:pt x="387" y="398"/>
                    </a:lnTo>
                    <a:lnTo>
                      <a:pt x="0" y="400"/>
                    </a:lnTo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1270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24" name="Rectangle 88"/>
              <p:cNvSpPr>
                <a:spLocks noChangeArrowheads="1"/>
              </p:cNvSpPr>
              <p:nvPr/>
            </p:nvSpPr>
            <p:spPr bwMode="auto">
              <a:xfrm>
                <a:off x="3122" y="2842"/>
                <a:ext cx="284" cy="309"/>
              </a:xfrm>
              <a:prstGeom prst="rect">
                <a:avLst/>
              </a:prstGeom>
              <a:solidFill>
                <a:srgbClr val="FF0000">
                  <a:alpha val="0"/>
                </a:srgbClr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Lincoln</a:t>
                </a:r>
              </a:p>
              <a:p>
                <a:pPr algn="ctr"/>
                <a:r>
                  <a:rPr lang="en-US" sz="700" b="1" dirty="0">
                    <a:latin typeface="Times New Roman" pitchFamily="18" charset="0"/>
                  </a:rPr>
                  <a:t>Grayce P.</a:t>
                </a:r>
              </a:p>
              <a:p>
                <a:pPr algn="ctr"/>
                <a:endParaRPr lang="en-US" sz="800" b="1" dirty="0">
                  <a:latin typeface="Times New Roman" pitchFamily="18" charset="0"/>
                </a:endParaRPr>
              </a:p>
              <a:p>
                <a:pPr algn="ctr"/>
                <a:endParaRPr lang="en-US" sz="700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082" name="Group 92"/>
            <p:cNvGrpSpPr>
              <a:grpSpLocks/>
            </p:cNvGrpSpPr>
            <p:nvPr/>
          </p:nvGrpSpPr>
          <p:grpSpPr bwMode="auto">
            <a:xfrm>
              <a:off x="3721" y="2238"/>
              <a:ext cx="493" cy="562"/>
              <a:chOff x="3839" y="2238"/>
              <a:chExt cx="512" cy="562"/>
            </a:xfrm>
          </p:grpSpPr>
          <p:sp>
            <p:nvSpPr>
              <p:cNvPr id="2221" name="Freeform 90"/>
              <p:cNvSpPr>
                <a:spLocks/>
              </p:cNvSpPr>
              <p:nvPr/>
            </p:nvSpPr>
            <p:spPr bwMode="auto">
              <a:xfrm>
                <a:off x="3839" y="2238"/>
                <a:ext cx="512" cy="562"/>
              </a:xfrm>
              <a:custGeom>
                <a:avLst/>
                <a:gdLst>
                  <a:gd name="T0" fmla="*/ 0 w 503"/>
                  <a:gd name="T1" fmla="*/ 561 h 562"/>
                  <a:gd name="T2" fmla="*/ 11 w 503"/>
                  <a:gd name="T3" fmla="*/ 472 h 562"/>
                  <a:gd name="T4" fmla="*/ 31 w 503"/>
                  <a:gd name="T5" fmla="*/ 447 h 562"/>
                  <a:gd name="T6" fmla="*/ 17 w 503"/>
                  <a:gd name="T7" fmla="*/ 383 h 562"/>
                  <a:gd name="T8" fmla="*/ 42 w 503"/>
                  <a:gd name="T9" fmla="*/ 358 h 562"/>
                  <a:gd name="T10" fmla="*/ 34 w 503"/>
                  <a:gd name="T11" fmla="*/ 329 h 562"/>
                  <a:gd name="T12" fmla="*/ 78 w 503"/>
                  <a:gd name="T13" fmla="*/ 327 h 562"/>
                  <a:gd name="T14" fmla="*/ 76 w 503"/>
                  <a:gd name="T15" fmla="*/ 190 h 562"/>
                  <a:gd name="T16" fmla="*/ 27 w 503"/>
                  <a:gd name="T17" fmla="*/ 193 h 562"/>
                  <a:gd name="T18" fmla="*/ 25 w 503"/>
                  <a:gd name="T19" fmla="*/ 9 h 562"/>
                  <a:gd name="T20" fmla="*/ 462 w 503"/>
                  <a:gd name="T21" fmla="*/ 0 h 562"/>
                  <a:gd name="T22" fmla="*/ 502 w 503"/>
                  <a:gd name="T23" fmla="*/ 59 h 562"/>
                  <a:gd name="T24" fmla="*/ 479 w 503"/>
                  <a:gd name="T25" fmla="*/ 118 h 562"/>
                  <a:gd name="T26" fmla="*/ 469 w 503"/>
                  <a:gd name="T27" fmla="*/ 225 h 562"/>
                  <a:gd name="T28" fmla="*/ 383 w 503"/>
                  <a:gd name="T29" fmla="*/ 271 h 562"/>
                  <a:gd name="T30" fmla="*/ 325 w 503"/>
                  <a:gd name="T31" fmla="*/ 275 h 562"/>
                  <a:gd name="T32" fmla="*/ 317 w 503"/>
                  <a:gd name="T33" fmla="*/ 298 h 562"/>
                  <a:gd name="T34" fmla="*/ 341 w 503"/>
                  <a:gd name="T35" fmla="*/ 351 h 562"/>
                  <a:gd name="T36" fmla="*/ 332 w 503"/>
                  <a:gd name="T37" fmla="*/ 363 h 562"/>
                  <a:gd name="T38" fmla="*/ 279 w 503"/>
                  <a:gd name="T39" fmla="*/ 371 h 562"/>
                  <a:gd name="T40" fmla="*/ 245 w 503"/>
                  <a:gd name="T41" fmla="*/ 420 h 562"/>
                  <a:gd name="T42" fmla="*/ 178 w 503"/>
                  <a:gd name="T43" fmla="*/ 436 h 562"/>
                  <a:gd name="T44" fmla="*/ 196 w 503"/>
                  <a:gd name="T45" fmla="*/ 464 h 562"/>
                  <a:gd name="T46" fmla="*/ 252 w 503"/>
                  <a:gd name="T47" fmla="*/ 473 h 562"/>
                  <a:gd name="T48" fmla="*/ 264 w 503"/>
                  <a:gd name="T49" fmla="*/ 485 h 562"/>
                  <a:gd name="T50" fmla="*/ 256 w 503"/>
                  <a:gd name="T51" fmla="*/ 514 h 562"/>
                  <a:gd name="T52" fmla="*/ 128 w 503"/>
                  <a:gd name="T53" fmla="*/ 502 h 562"/>
                  <a:gd name="T54" fmla="*/ 119 w 503"/>
                  <a:gd name="T55" fmla="*/ 521 h 562"/>
                  <a:gd name="T56" fmla="*/ 153 w 503"/>
                  <a:gd name="T57" fmla="*/ 548 h 562"/>
                  <a:gd name="T58" fmla="*/ 0 w 503"/>
                  <a:gd name="T59" fmla="*/ 561 h 562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503"/>
                  <a:gd name="T91" fmla="*/ 0 h 562"/>
                  <a:gd name="T92" fmla="*/ 503 w 503"/>
                  <a:gd name="T93" fmla="*/ 562 h 562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503" h="562">
                    <a:moveTo>
                      <a:pt x="0" y="561"/>
                    </a:moveTo>
                    <a:lnTo>
                      <a:pt x="11" y="472"/>
                    </a:lnTo>
                    <a:lnTo>
                      <a:pt x="31" y="447"/>
                    </a:lnTo>
                    <a:lnTo>
                      <a:pt x="17" y="383"/>
                    </a:lnTo>
                    <a:lnTo>
                      <a:pt x="42" y="358"/>
                    </a:lnTo>
                    <a:lnTo>
                      <a:pt x="34" y="329"/>
                    </a:lnTo>
                    <a:lnTo>
                      <a:pt x="78" y="327"/>
                    </a:lnTo>
                    <a:lnTo>
                      <a:pt x="76" y="190"/>
                    </a:lnTo>
                    <a:lnTo>
                      <a:pt x="27" y="193"/>
                    </a:lnTo>
                    <a:lnTo>
                      <a:pt x="25" y="9"/>
                    </a:lnTo>
                    <a:lnTo>
                      <a:pt x="462" y="0"/>
                    </a:lnTo>
                    <a:lnTo>
                      <a:pt x="502" y="59"/>
                    </a:lnTo>
                    <a:lnTo>
                      <a:pt x="479" y="118"/>
                    </a:lnTo>
                    <a:lnTo>
                      <a:pt x="469" y="225"/>
                    </a:lnTo>
                    <a:lnTo>
                      <a:pt x="383" y="271"/>
                    </a:lnTo>
                    <a:lnTo>
                      <a:pt x="325" y="275"/>
                    </a:lnTo>
                    <a:lnTo>
                      <a:pt x="317" y="298"/>
                    </a:lnTo>
                    <a:lnTo>
                      <a:pt x="341" y="351"/>
                    </a:lnTo>
                    <a:lnTo>
                      <a:pt x="332" y="363"/>
                    </a:lnTo>
                    <a:lnTo>
                      <a:pt x="279" y="371"/>
                    </a:lnTo>
                    <a:lnTo>
                      <a:pt x="245" y="420"/>
                    </a:lnTo>
                    <a:lnTo>
                      <a:pt x="178" y="436"/>
                    </a:lnTo>
                    <a:lnTo>
                      <a:pt x="196" y="464"/>
                    </a:lnTo>
                    <a:lnTo>
                      <a:pt x="252" y="473"/>
                    </a:lnTo>
                    <a:lnTo>
                      <a:pt x="264" y="485"/>
                    </a:lnTo>
                    <a:lnTo>
                      <a:pt x="256" y="514"/>
                    </a:lnTo>
                    <a:lnTo>
                      <a:pt x="128" y="502"/>
                    </a:lnTo>
                    <a:lnTo>
                      <a:pt x="119" y="521"/>
                    </a:lnTo>
                    <a:lnTo>
                      <a:pt x="153" y="548"/>
                    </a:lnTo>
                    <a:lnTo>
                      <a:pt x="0" y="561"/>
                    </a:lnTo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22" name="Rectangle 91"/>
              <p:cNvSpPr>
                <a:spLocks noChangeArrowheads="1"/>
              </p:cNvSpPr>
              <p:nvPr/>
            </p:nvSpPr>
            <p:spPr bwMode="auto">
              <a:xfrm>
                <a:off x="3941" y="2253"/>
                <a:ext cx="333" cy="24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squar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Phillips</a:t>
                </a:r>
              </a:p>
              <a:p>
                <a:pPr algn="ctr"/>
                <a:r>
                  <a:rPr lang="en-US" sz="700" b="1" dirty="0">
                    <a:latin typeface="Times New Roman" pitchFamily="18" charset="0"/>
                  </a:rPr>
                  <a:t>Grayce P.  </a:t>
                </a:r>
              </a:p>
              <a:p>
                <a:pPr algn="ctr"/>
                <a:endParaRPr lang="en-US" sz="800" dirty="0">
                  <a:latin typeface="Times New Roman" pitchFamily="18" charset="0"/>
                </a:endParaRPr>
              </a:p>
            </p:txBody>
          </p:sp>
        </p:grpSp>
        <p:grpSp>
          <p:nvGrpSpPr>
            <p:cNvPr id="2083" name="Group 95"/>
            <p:cNvGrpSpPr>
              <a:grpSpLocks/>
            </p:cNvGrpSpPr>
            <p:nvPr/>
          </p:nvGrpSpPr>
          <p:grpSpPr bwMode="auto">
            <a:xfrm>
              <a:off x="3635" y="1717"/>
              <a:ext cx="669" cy="312"/>
              <a:chOff x="3749" y="1717"/>
              <a:chExt cx="695" cy="312"/>
            </a:xfrm>
          </p:grpSpPr>
          <p:sp>
            <p:nvSpPr>
              <p:cNvPr id="2219" name="Freeform 93"/>
              <p:cNvSpPr>
                <a:spLocks/>
              </p:cNvSpPr>
              <p:nvPr/>
            </p:nvSpPr>
            <p:spPr bwMode="auto">
              <a:xfrm>
                <a:off x="3749" y="1717"/>
                <a:ext cx="695" cy="312"/>
              </a:xfrm>
              <a:custGeom>
                <a:avLst/>
                <a:gdLst>
                  <a:gd name="T0" fmla="*/ 0 w 687"/>
                  <a:gd name="T1" fmla="*/ 169 h 312"/>
                  <a:gd name="T2" fmla="*/ 18 w 687"/>
                  <a:gd name="T3" fmla="*/ 311 h 312"/>
                  <a:gd name="T4" fmla="*/ 58 w 687"/>
                  <a:gd name="T5" fmla="*/ 309 h 312"/>
                  <a:gd name="T6" fmla="*/ 56 w 687"/>
                  <a:gd name="T7" fmla="*/ 262 h 312"/>
                  <a:gd name="T8" fmla="*/ 686 w 687"/>
                  <a:gd name="T9" fmla="*/ 239 h 312"/>
                  <a:gd name="T10" fmla="*/ 677 w 687"/>
                  <a:gd name="T11" fmla="*/ 1 h 312"/>
                  <a:gd name="T12" fmla="*/ 582 w 687"/>
                  <a:gd name="T13" fmla="*/ 0 h 312"/>
                  <a:gd name="T14" fmla="*/ 101 w 687"/>
                  <a:gd name="T15" fmla="*/ 17 h 312"/>
                  <a:gd name="T16" fmla="*/ 98 w 687"/>
                  <a:gd name="T17" fmla="*/ 165 h 312"/>
                  <a:gd name="T18" fmla="*/ 0 w 687"/>
                  <a:gd name="T19" fmla="*/ 169 h 312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687"/>
                  <a:gd name="T31" fmla="*/ 0 h 312"/>
                  <a:gd name="T32" fmla="*/ 687 w 687"/>
                  <a:gd name="T33" fmla="*/ 312 h 312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687" h="312">
                    <a:moveTo>
                      <a:pt x="0" y="169"/>
                    </a:moveTo>
                    <a:lnTo>
                      <a:pt x="18" y="311"/>
                    </a:lnTo>
                    <a:lnTo>
                      <a:pt x="58" y="309"/>
                    </a:lnTo>
                    <a:lnTo>
                      <a:pt x="56" y="262"/>
                    </a:lnTo>
                    <a:lnTo>
                      <a:pt x="686" y="239"/>
                    </a:lnTo>
                    <a:lnTo>
                      <a:pt x="677" y="1"/>
                    </a:lnTo>
                    <a:lnTo>
                      <a:pt x="582" y="0"/>
                    </a:lnTo>
                    <a:lnTo>
                      <a:pt x="101" y="17"/>
                    </a:lnTo>
                    <a:lnTo>
                      <a:pt x="98" y="165"/>
                    </a:lnTo>
                    <a:lnTo>
                      <a:pt x="0" y="169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20" name="Rectangle 94"/>
              <p:cNvSpPr>
                <a:spLocks noChangeArrowheads="1"/>
              </p:cNvSpPr>
              <p:nvPr/>
            </p:nvSpPr>
            <p:spPr bwMode="auto">
              <a:xfrm>
                <a:off x="3857" y="1728"/>
                <a:ext cx="564" cy="25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squar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St Francis</a:t>
                </a:r>
              </a:p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Hannah R.</a:t>
                </a:r>
              </a:p>
              <a:p>
                <a:pPr algn="ctr"/>
                <a:endParaRPr lang="en-US" sz="800" b="1" dirty="0">
                  <a:latin typeface="Times New Roman" pitchFamily="18" charset="0"/>
                </a:endParaRPr>
              </a:p>
            </p:txBody>
          </p:sp>
        </p:grpSp>
        <p:grpSp>
          <p:nvGrpSpPr>
            <p:cNvPr id="2084" name="Group 98"/>
            <p:cNvGrpSpPr>
              <a:grpSpLocks/>
            </p:cNvGrpSpPr>
            <p:nvPr/>
          </p:nvGrpSpPr>
          <p:grpSpPr bwMode="auto">
            <a:xfrm>
              <a:off x="3401" y="1887"/>
              <a:ext cx="399" cy="679"/>
              <a:chOff x="3509" y="1887"/>
              <a:chExt cx="415" cy="679"/>
            </a:xfrm>
          </p:grpSpPr>
          <p:sp>
            <p:nvSpPr>
              <p:cNvPr id="2217" name="Freeform 96"/>
              <p:cNvSpPr>
                <a:spLocks/>
              </p:cNvSpPr>
              <p:nvPr/>
            </p:nvSpPr>
            <p:spPr bwMode="auto">
              <a:xfrm>
                <a:off x="3509" y="1887"/>
                <a:ext cx="415" cy="679"/>
              </a:xfrm>
              <a:custGeom>
                <a:avLst/>
                <a:gdLst>
                  <a:gd name="T0" fmla="*/ 0 w 415"/>
                  <a:gd name="T1" fmla="*/ 360 h 679"/>
                  <a:gd name="T2" fmla="*/ 2 w 415"/>
                  <a:gd name="T3" fmla="*/ 415 h 679"/>
                  <a:gd name="T4" fmla="*/ 66 w 415"/>
                  <a:gd name="T5" fmla="*/ 430 h 679"/>
                  <a:gd name="T6" fmla="*/ 77 w 415"/>
                  <a:gd name="T7" fmla="*/ 453 h 679"/>
                  <a:gd name="T8" fmla="*/ 150 w 415"/>
                  <a:gd name="T9" fmla="*/ 456 h 679"/>
                  <a:gd name="T10" fmla="*/ 215 w 415"/>
                  <a:gd name="T11" fmla="*/ 572 h 679"/>
                  <a:gd name="T12" fmla="*/ 256 w 415"/>
                  <a:gd name="T13" fmla="*/ 570 h 679"/>
                  <a:gd name="T14" fmla="*/ 258 w 415"/>
                  <a:gd name="T15" fmla="*/ 593 h 679"/>
                  <a:gd name="T16" fmla="*/ 279 w 415"/>
                  <a:gd name="T17" fmla="*/ 617 h 679"/>
                  <a:gd name="T18" fmla="*/ 294 w 415"/>
                  <a:gd name="T19" fmla="*/ 610 h 679"/>
                  <a:gd name="T20" fmla="*/ 328 w 415"/>
                  <a:gd name="T21" fmla="*/ 668 h 679"/>
                  <a:gd name="T22" fmla="*/ 370 w 415"/>
                  <a:gd name="T23" fmla="*/ 678 h 679"/>
                  <a:gd name="T24" fmla="*/ 414 w 415"/>
                  <a:gd name="T25" fmla="*/ 676 h 679"/>
                  <a:gd name="T26" fmla="*/ 412 w 415"/>
                  <a:gd name="T27" fmla="*/ 539 h 679"/>
                  <a:gd name="T28" fmla="*/ 363 w 415"/>
                  <a:gd name="T29" fmla="*/ 542 h 679"/>
                  <a:gd name="T30" fmla="*/ 361 w 415"/>
                  <a:gd name="T31" fmla="*/ 358 h 679"/>
                  <a:gd name="T32" fmla="*/ 350 w 415"/>
                  <a:gd name="T33" fmla="*/ 274 h 679"/>
                  <a:gd name="T34" fmla="*/ 304 w 415"/>
                  <a:gd name="T35" fmla="*/ 271 h 679"/>
                  <a:gd name="T36" fmla="*/ 302 w 415"/>
                  <a:gd name="T37" fmla="*/ 140 h 679"/>
                  <a:gd name="T38" fmla="*/ 262 w 415"/>
                  <a:gd name="T39" fmla="*/ 142 h 679"/>
                  <a:gd name="T40" fmla="*/ 244 w 415"/>
                  <a:gd name="T41" fmla="*/ 0 h 679"/>
                  <a:gd name="T42" fmla="*/ 155 w 415"/>
                  <a:gd name="T43" fmla="*/ 4 h 679"/>
                  <a:gd name="T44" fmla="*/ 158 w 415"/>
                  <a:gd name="T45" fmla="*/ 33 h 679"/>
                  <a:gd name="T46" fmla="*/ 114 w 415"/>
                  <a:gd name="T47" fmla="*/ 35 h 679"/>
                  <a:gd name="T48" fmla="*/ 116 w 415"/>
                  <a:gd name="T49" fmla="*/ 101 h 679"/>
                  <a:gd name="T50" fmla="*/ 66 w 415"/>
                  <a:gd name="T51" fmla="*/ 96 h 679"/>
                  <a:gd name="T52" fmla="*/ 68 w 415"/>
                  <a:gd name="T53" fmla="*/ 352 h 679"/>
                  <a:gd name="T54" fmla="*/ 0 w 415"/>
                  <a:gd name="T55" fmla="*/ 360 h 679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415"/>
                  <a:gd name="T85" fmla="*/ 0 h 679"/>
                  <a:gd name="T86" fmla="*/ 415 w 415"/>
                  <a:gd name="T87" fmla="*/ 679 h 679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415" h="679">
                    <a:moveTo>
                      <a:pt x="0" y="360"/>
                    </a:moveTo>
                    <a:lnTo>
                      <a:pt x="2" y="415"/>
                    </a:lnTo>
                    <a:lnTo>
                      <a:pt x="66" y="430"/>
                    </a:lnTo>
                    <a:lnTo>
                      <a:pt x="77" y="453"/>
                    </a:lnTo>
                    <a:lnTo>
                      <a:pt x="150" y="456"/>
                    </a:lnTo>
                    <a:lnTo>
                      <a:pt x="215" y="572"/>
                    </a:lnTo>
                    <a:lnTo>
                      <a:pt x="256" y="570"/>
                    </a:lnTo>
                    <a:lnTo>
                      <a:pt x="258" y="593"/>
                    </a:lnTo>
                    <a:lnTo>
                      <a:pt x="279" y="617"/>
                    </a:lnTo>
                    <a:lnTo>
                      <a:pt x="294" y="610"/>
                    </a:lnTo>
                    <a:lnTo>
                      <a:pt x="328" y="668"/>
                    </a:lnTo>
                    <a:lnTo>
                      <a:pt x="370" y="678"/>
                    </a:lnTo>
                    <a:lnTo>
                      <a:pt x="414" y="676"/>
                    </a:lnTo>
                    <a:lnTo>
                      <a:pt x="412" y="539"/>
                    </a:lnTo>
                    <a:lnTo>
                      <a:pt x="363" y="542"/>
                    </a:lnTo>
                    <a:lnTo>
                      <a:pt x="361" y="358"/>
                    </a:lnTo>
                    <a:lnTo>
                      <a:pt x="350" y="274"/>
                    </a:lnTo>
                    <a:lnTo>
                      <a:pt x="304" y="271"/>
                    </a:lnTo>
                    <a:lnTo>
                      <a:pt x="302" y="140"/>
                    </a:lnTo>
                    <a:lnTo>
                      <a:pt x="262" y="142"/>
                    </a:lnTo>
                    <a:lnTo>
                      <a:pt x="244" y="0"/>
                    </a:lnTo>
                    <a:lnTo>
                      <a:pt x="155" y="4"/>
                    </a:lnTo>
                    <a:lnTo>
                      <a:pt x="158" y="33"/>
                    </a:lnTo>
                    <a:lnTo>
                      <a:pt x="114" y="35"/>
                    </a:lnTo>
                    <a:lnTo>
                      <a:pt x="116" y="101"/>
                    </a:lnTo>
                    <a:lnTo>
                      <a:pt x="66" y="96"/>
                    </a:lnTo>
                    <a:lnTo>
                      <a:pt x="68" y="352"/>
                    </a:lnTo>
                    <a:lnTo>
                      <a:pt x="0" y="360"/>
                    </a:lnTo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18" name="Rectangle 97"/>
              <p:cNvSpPr>
                <a:spLocks noChangeArrowheads="1"/>
              </p:cNvSpPr>
              <p:nvPr/>
            </p:nvSpPr>
            <p:spPr bwMode="auto">
              <a:xfrm>
                <a:off x="3564" y="2105"/>
                <a:ext cx="285" cy="24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Monroe</a:t>
                </a:r>
              </a:p>
              <a:p>
                <a:pPr algn="ctr"/>
                <a:r>
                  <a:rPr lang="en-US" sz="700" b="1" dirty="0">
                    <a:latin typeface="Times New Roman" pitchFamily="18" charset="0"/>
                  </a:rPr>
                  <a:t>Grayce P.</a:t>
                </a:r>
              </a:p>
              <a:p>
                <a:pPr algn="ctr"/>
                <a:endParaRPr lang="en-US" sz="800" b="1" dirty="0">
                  <a:latin typeface="Times New Roman" pitchFamily="18" charset="0"/>
                </a:endParaRPr>
              </a:p>
            </p:txBody>
          </p:sp>
        </p:grpSp>
        <p:grpSp>
          <p:nvGrpSpPr>
            <p:cNvPr id="2085" name="Group 101"/>
            <p:cNvGrpSpPr>
              <a:grpSpLocks/>
            </p:cNvGrpSpPr>
            <p:nvPr/>
          </p:nvGrpSpPr>
          <p:grpSpPr bwMode="auto">
            <a:xfrm>
              <a:off x="3185" y="2336"/>
              <a:ext cx="580" cy="668"/>
              <a:chOff x="3285" y="2336"/>
              <a:chExt cx="602" cy="668"/>
            </a:xfrm>
          </p:grpSpPr>
          <p:sp>
            <p:nvSpPr>
              <p:cNvPr id="2215" name="Freeform 99"/>
              <p:cNvSpPr>
                <a:spLocks/>
              </p:cNvSpPr>
              <p:nvPr/>
            </p:nvSpPr>
            <p:spPr bwMode="auto">
              <a:xfrm>
                <a:off x="3285" y="2336"/>
                <a:ext cx="602" cy="668"/>
              </a:xfrm>
              <a:custGeom>
                <a:avLst/>
                <a:gdLst>
                  <a:gd name="T0" fmla="*/ 0 w 600"/>
                  <a:gd name="T1" fmla="*/ 101 h 668"/>
                  <a:gd name="T2" fmla="*/ 5 w 600"/>
                  <a:gd name="T3" fmla="*/ 355 h 668"/>
                  <a:gd name="T4" fmla="*/ 162 w 600"/>
                  <a:gd name="T5" fmla="*/ 349 h 668"/>
                  <a:gd name="T6" fmla="*/ 187 w 600"/>
                  <a:gd name="T7" fmla="*/ 425 h 668"/>
                  <a:gd name="T8" fmla="*/ 262 w 600"/>
                  <a:gd name="T9" fmla="*/ 463 h 668"/>
                  <a:gd name="T10" fmla="*/ 265 w 600"/>
                  <a:gd name="T11" fmla="*/ 511 h 668"/>
                  <a:gd name="T12" fmla="*/ 282 w 600"/>
                  <a:gd name="T13" fmla="*/ 545 h 668"/>
                  <a:gd name="T14" fmla="*/ 321 w 600"/>
                  <a:gd name="T15" fmla="*/ 599 h 668"/>
                  <a:gd name="T16" fmla="*/ 367 w 600"/>
                  <a:gd name="T17" fmla="*/ 590 h 668"/>
                  <a:gd name="T18" fmla="*/ 381 w 600"/>
                  <a:gd name="T19" fmla="*/ 631 h 668"/>
                  <a:gd name="T20" fmla="*/ 476 w 600"/>
                  <a:gd name="T21" fmla="*/ 632 h 668"/>
                  <a:gd name="T22" fmla="*/ 514 w 600"/>
                  <a:gd name="T23" fmla="*/ 667 h 668"/>
                  <a:gd name="T24" fmla="*/ 539 w 600"/>
                  <a:gd name="T25" fmla="*/ 629 h 668"/>
                  <a:gd name="T26" fmla="*/ 483 w 600"/>
                  <a:gd name="T27" fmla="*/ 562 h 668"/>
                  <a:gd name="T28" fmla="*/ 480 w 600"/>
                  <a:gd name="T29" fmla="*/ 507 h 668"/>
                  <a:gd name="T30" fmla="*/ 557 w 600"/>
                  <a:gd name="T31" fmla="*/ 457 h 668"/>
                  <a:gd name="T32" fmla="*/ 568 w 600"/>
                  <a:gd name="T33" fmla="*/ 368 h 668"/>
                  <a:gd name="T34" fmla="*/ 588 w 600"/>
                  <a:gd name="T35" fmla="*/ 343 h 668"/>
                  <a:gd name="T36" fmla="*/ 574 w 600"/>
                  <a:gd name="T37" fmla="*/ 279 h 668"/>
                  <a:gd name="T38" fmla="*/ 599 w 600"/>
                  <a:gd name="T39" fmla="*/ 254 h 668"/>
                  <a:gd name="T40" fmla="*/ 591 w 600"/>
                  <a:gd name="T41" fmla="*/ 225 h 668"/>
                  <a:gd name="T42" fmla="*/ 549 w 600"/>
                  <a:gd name="T43" fmla="*/ 215 h 668"/>
                  <a:gd name="T44" fmla="*/ 515 w 600"/>
                  <a:gd name="T45" fmla="*/ 157 h 668"/>
                  <a:gd name="T46" fmla="*/ 500 w 600"/>
                  <a:gd name="T47" fmla="*/ 164 h 668"/>
                  <a:gd name="T48" fmla="*/ 479 w 600"/>
                  <a:gd name="T49" fmla="*/ 140 h 668"/>
                  <a:gd name="T50" fmla="*/ 477 w 600"/>
                  <a:gd name="T51" fmla="*/ 117 h 668"/>
                  <a:gd name="T52" fmla="*/ 436 w 600"/>
                  <a:gd name="T53" fmla="*/ 119 h 668"/>
                  <a:gd name="T54" fmla="*/ 371 w 600"/>
                  <a:gd name="T55" fmla="*/ 3 h 668"/>
                  <a:gd name="T56" fmla="*/ 298 w 600"/>
                  <a:gd name="T57" fmla="*/ 0 h 668"/>
                  <a:gd name="T58" fmla="*/ 94 w 600"/>
                  <a:gd name="T59" fmla="*/ 7 h 668"/>
                  <a:gd name="T60" fmla="*/ 92 w 600"/>
                  <a:gd name="T61" fmla="*/ 97 h 668"/>
                  <a:gd name="T62" fmla="*/ 10 w 600"/>
                  <a:gd name="T63" fmla="*/ 101 h 668"/>
                  <a:gd name="T64" fmla="*/ 0 w 600"/>
                  <a:gd name="T65" fmla="*/ 101 h 66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600"/>
                  <a:gd name="T100" fmla="*/ 0 h 668"/>
                  <a:gd name="T101" fmla="*/ 600 w 600"/>
                  <a:gd name="T102" fmla="*/ 668 h 668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600" h="668">
                    <a:moveTo>
                      <a:pt x="0" y="101"/>
                    </a:moveTo>
                    <a:lnTo>
                      <a:pt x="5" y="355"/>
                    </a:lnTo>
                    <a:lnTo>
                      <a:pt x="162" y="349"/>
                    </a:lnTo>
                    <a:lnTo>
                      <a:pt x="187" y="425"/>
                    </a:lnTo>
                    <a:lnTo>
                      <a:pt x="262" y="463"/>
                    </a:lnTo>
                    <a:lnTo>
                      <a:pt x="265" y="511"/>
                    </a:lnTo>
                    <a:lnTo>
                      <a:pt x="282" y="545"/>
                    </a:lnTo>
                    <a:lnTo>
                      <a:pt x="321" y="599"/>
                    </a:lnTo>
                    <a:lnTo>
                      <a:pt x="367" y="590"/>
                    </a:lnTo>
                    <a:lnTo>
                      <a:pt x="381" y="631"/>
                    </a:lnTo>
                    <a:lnTo>
                      <a:pt x="476" y="632"/>
                    </a:lnTo>
                    <a:lnTo>
                      <a:pt x="514" y="667"/>
                    </a:lnTo>
                    <a:lnTo>
                      <a:pt x="539" y="629"/>
                    </a:lnTo>
                    <a:lnTo>
                      <a:pt x="483" y="562"/>
                    </a:lnTo>
                    <a:lnTo>
                      <a:pt x="480" y="507"/>
                    </a:lnTo>
                    <a:lnTo>
                      <a:pt x="557" y="457"/>
                    </a:lnTo>
                    <a:lnTo>
                      <a:pt x="568" y="368"/>
                    </a:lnTo>
                    <a:lnTo>
                      <a:pt x="588" y="343"/>
                    </a:lnTo>
                    <a:lnTo>
                      <a:pt x="574" y="279"/>
                    </a:lnTo>
                    <a:lnTo>
                      <a:pt x="599" y="254"/>
                    </a:lnTo>
                    <a:lnTo>
                      <a:pt x="591" y="225"/>
                    </a:lnTo>
                    <a:lnTo>
                      <a:pt x="549" y="215"/>
                    </a:lnTo>
                    <a:lnTo>
                      <a:pt x="515" y="157"/>
                    </a:lnTo>
                    <a:lnTo>
                      <a:pt x="500" y="164"/>
                    </a:lnTo>
                    <a:lnTo>
                      <a:pt x="479" y="140"/>
                    </a:lnTo>
                    <a:lnTo>
                      <a:pt x="477" y="117"/>
                    </a:lnTo>
                    <a:lnTo>
                      <a:pt x="436" y="119"/>
                    </a:lnTo>
                    <a:lnTo>
                      <a:pt x="371" y="3"/>
                    </a:lnTo>
                    <a:lnTo>
                      <a:pt x="298" y="0"/>
                    </a:lnTo>
                    <a:lnTo>
                      <a:pt x="94" y="7"/>
                    </a:lnTo>
                    <a:lnTo>
                      <a:pt x="92" y="97"/>
                    </a:lnTo>
                    <a:lnTo>
                      <a:pt x="10" y="101"/>
                    </a:lnTo>
                    <a:lnTo>
                      <a:pt x="0" y="101"/>
                    </a:lnTo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16" name="Rectangle 100"/>
              <p:cNvSpPr>
                <a:spLocks noChangeArrowheads="1"/>
              </p:cNvSpPr>
              <p:nvPr/>
            </p:nvSpPr>
            <p:spPr bwMode="auto">
              <a:xfrm>
                <a:off x="3466" y="2479"/>
                <a:ext cx="303" cy="31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Arkansas</a:t>
                </a:r>
              </a:p>
              <a:p>
                <a:pPr algn="ctr"/>
                <a:r>
                  <a:rPr lang="en-US" sz="700" b="1" dirty="0">
                    <a:latin typeface="Times New Roman" pitchFamily="18" charset="0"/>
                  </a:rPr>
                  <a:t>Grayce P..</a:t>
                </a:r>
              </a:p>
              <a:p>
                <a:pPr algn="ctr"/>
                <a:endParaRPr lang="en-US" sz="800" b="1" dirty="0">
                  <a:latin typeface="Times New Roman" pitchFamily="18" charset="0"/>
                </a:endParaRPr>
              </a:p>
              <a:p>
                <a:pPr algn="ctr"/>
                <a:endParaRPr lang="en-US" sz="800" b="1" dirty="0">
                  <a:latin typeface="Times New Roman" pitchFamily="18" charset="0"/>
                </a:endParaRPr>
              </a:p>
            </p:txBody>
          </p:sp>
        </p:grpSp>
        <p:grpSp>
          <p:nvGrpSpPr>
            <p:cNvPr id="2086" name="Group 104"/>
            <p:cNvGrpSpPr>
              <a:grpSpLocks/>
            </p:cNvGrpSpPr>
            <p:nvPr/>
          </p:nvGrpSpPr>
          <p:grpSpPr bwMode="auto">
            <a:xfrm>
              <a:off x="2855" y="3564"/>
              <a:ext cx="610" cy="444"/>
              <a:chOff x="2941" y="3564"/>
              <a:chExt cx="634" cy="444"/>
            </a:xfrm>
          </p:grpSpPr>
          <p:sp>
            <p:nvSpPr>
              <p:cNvPr id="2213" name="Freeform 102"/>
              <p:cNvSpPr>
                <a:spLocks/>
              </p:cNvSpPr>
              <p:nvPr/>
            </p:nvSpPr>
            <p:spPr bwMode="auto">
              <a:xfrm>
                <a:off x="2941" y="3564"/>
                <a:ext cx="634" cy="411"/>
              </a:xfrm>
              <a:custGeom>
                <a:avLst/>
                <a:gdLst>
                  <a:gd name="T0" fmla="*/ 0 w 634"/>
                  <a:gd name="T1" fmla="*/ 212 h 411"/>
                  <a:gd name="T2" fmla="*/ 14 w 634"/>
                  <a:gd name="T3" fmla="*/ 252 h 411"/>
                  <a:gd name="T4" fmla="*/ 6 w 634"/>
                  <a:gd name="T5" fmla="*/ 337 h 411"/>
                  <a:gd name="T6" fmla="*/ 78 w 634"/>
                  <a:gd name="T7" fmla="*/ 410 h 411"/>
                  <a:gd name="T8" fmla="*/ 633 w 634"/>
                  <a:gd name="T9" fmla="*/ 390 h 411"/>
                  <a:gd name="T10" fmla="*/ 624 w 634"/>
                  <a:gd name="T11" fmla="*/ 0 h 411"/>
                  <a:gd name="T12" fmla="*/ 147 w 634"/>
                  <a:gd name="T13" fmla="*/ 18 h 411"/>
                  <a:gd name="T14" fmla="*/ 134 w 634"/>
                  <a:gd name="T15" fmla="*/ 101 h 411"/>
                  <a:gd name="T16" fmla="*/ 0 w 634"/>
                  <a:gd name="T17" fmla="*/ 212 h 41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634"/>
                  <a:gd name="T28" fmla="*/ 0 h 411"/>
                  <a:gd name="T29" fmla="*/ 634 w 634"/>
                  <a:gd name="T30" fmla="*/ 411 h 411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634" h="411">
                    <a:moveTo>
                      <a:pt x="0" y="212"/>
                    </a:moveTo>
                    <a:lnTo>
                      <a:pt x="14" y="252"/>
                    </a:lnTo>
                    <a:lnTo>
                      <a:pt x="6" y="337"/>
                    </a:lnTo>
                    <a:lnTo>
                      <a:pt x="78" y="410"/>
                    </a:lnTo>
                    <a:lnTo>
                      <a:pt x="633" y="390"/>
                    </a:lnTo>
                    <a:lnTo>
                      <a:pt x="624" y="0"/>
                    </a:lnTo>
                    <a:lnTo>
                      <a:pt x="147" y="18"/>
                    </a:lnTo>
                    <a:lnTo>
                      <a:pt x="134" y="101"/>
                    </a:lnTo>
                    <a:lnTo>
                      <a:pt x="0" y="212"/>
                    </a:lnTo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14" name="Rectangle 103"/>
              <p:cNvSpPr>
                <a:spLocks noChangeArrowheads="1"/>
              </p:cNvSpPr>
              <p:nvPr/>
            </p:nvSpPr>
            <p:spPr bwMode="auto">
              <a:xfrm>
                <a:off x="3178" y="3682"/>
                <a:ext cx="310" cy="3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Ashley</a:t>
                </a:r>
              </a:p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Grayce P.</a:t>
                </a:r>
                <a:endParaRPr lang="en-US" sz="700" b="1" dirty="0">
                  <a:latin typeface="Times New Roman" pitchFamily="18" charset="0"/>
                </a:endParaRPr>
              </a:p>
              <a:p>
                <a:pPr algn="ctr"/>
                <a:endParaRPr lang="en-US" sz="800" b="1" dirty="0">
                  <a:latin typeface="Times New Roman" pitchFamily="18" charset="0"/>
                </a:endParaRPr>
              </a:p>
              <a:p>
                <a:pPr algn="ctr"/>
                <a:endParaRPr lang="en-US" sz="800" b="1" dirty="0">
                  <a:latin typeface="Times New Roman" pitchFamily="18" charset="0"/>
                </a:endParaRPr>
              </a:p>
            </p:txBody>
          </p:sp>
        </p:grpSp>
        <p:grpSp>
          <p:nvGrpSpPr>
            <p:cNvPr id="2087" name="Group 107"/>
            <p:cNvGrpSpPr>
              <a:grpSpLocks/>
            </p:cNvGrpSpPr>
            <p:nvPr/>
          </p:nvGrpSpPr>
          <p:grpSpPr bwMode="auto">
            <a:xfrm>
              <a:off x="4185" y="1391"/>
              <a:ext cx="404" cy="638"/>
              <a:chOff x="4324" y="1391"/>
              <a:chExt cx="419" cy="638"/>
            </a:xfrm>
          </p:grpSpPr>
          <p:sp>
            <p:nvSpPr>
              <p:cNvPr id="2211" name="Freeform 105"/>
              <p:cNvSpPr>
                <a:spLocks/>
              </p:cNvSpPr>
              <p:nvPr/>
            </p:nvSpPr>
            <p:spPr bwMode="auto">
              <a:xfrm>
                <a:off x="4324" y="1391"/>
                <a:ext cx="419" cy="638"/>
              </a:xfrm>
              <a:custGeom>
                <a:avLst/>
                <a:gdLst>
                  <a:gd name="T0" fmla="*/ 0 w 419"/>
                  <a:gd name="T1" fmla="*/ 14 h 622"/>
                  <a:gd name="T2" fmla="*/ 12 w 419"/>
                  <a:gd name="T3" fmla="*/ 318 h 622"/>
                  <a:gd name="T4" fmla="*/ 107 w 419"/>
                  <a:gd name="T5" fmla="*/ 319 h 622"/>
                  <a:gd name="T6" fmla="*/ 116 w 419"/>
                  <a:gd name="T7" fmla="*/ 557 h 622"/>
                  <a:gd name="T8" fmla="*/ 119 w 419"/>
                  <a:gd name="T9" fmla="*/ 621 h 622"/>
                  <a:gd name="T10" fmla="*/ 176 w 419"/>
                  <a:gd name="T11" fmla="*/ 601 h 622"/>
                  <a:gd name="T12" fmla="*/ 265 w 419"/>
                  <a:gd name="T13" fmla="*/ 519 h 622"/>
                  <a:gd name="T14" fmla="*/ 229 w 419"/>
                  <a:gd name="T15" fmla="*/ 455 h 622"/>
                  <a:gd name="T16" fmla="*/ 231 w 419"/>
                  <a:gd name="T17" fmla="*/ 415 h 622"/>
                  <a:gd name="T18" fmla="*/ 284 w 419"/>
                  <a:gd name="T19" fmla="*/ 405 h 622"/>
                  <a:gd name="T20" fmla="*/ 316 w 419"/>
                  <a:gd name="T21" fmla="*/ 355 h 622"/>
                  <a:gd name="T22" fmla="*/ 384 w 419"/>
                  <a:gd name="T23" fmla="*/ 352 h 622"/>
                  <a:gd name="T24" fmla="*/ 418 w 419"/>
                  <a:gd name="T25" fmla="*/ 292 h 622"/>
                  <a:gd name="T26" fmla="*/ 361 w 419"/>
                  <a:gd name="T27" fmla="*/ 32 h 622"/>
                  <a:gd name="T28" fmla="*/ 309 w 419"/>
                  <a:gd name="T29" fmla="*/ 65 h 622"/>
                  <a:gd name="T30" fmla="*/ 288 w 419"/>
                  <a:gd name="T31" fmla="*/ 37 h 622"/>
                  <a:gd name="T32" fmla="*/ 310 w 419"/>
                  <a:gd name="T33" fmla="*/ 0 h 622"/>
                  <a:gd name="T34" fmla="*/ 192 w 419"/>
                  <a:gd name="T35" fmla="*/ 0 h 622"/>
                  <a:gd name="T36" fmla="*/ 0 w 419"/>
                  <a:gd name="T37" fmla="*/ 14 h 622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419"/>
                  <a:gd name="T58" fmla="*/ 0 h 622"/>
                  <a:gd name="T59" fmla="*/ 419 w 419"/>
                  <a:gd name="T60" fmla="*/ 622 h 622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419" h="622">
                    <a:moveTo>
                      <a:pt x="0" y="14"/>
                    </a:moveTo>
                    <a:lnTo>
                      <a:pt x="12" y="318"/>
                    </a:lnTo>
                    <a:lnTo>
                      <a:pt x="107" y="319"/>
                    </a:lnTo>
                    <a:lnTo>
                      <a:pt x="116" y="557"/>
                    </a:lnTo>
                    <a:lnTo>
                      <a:pt x="119" y="621"/>
                    </a:lnTo>
                    <a:lnTo>
                      <a:pt x="176" y="601"/>
                    </a:lnTo>
                    <a:lnTo>
                      <a:pt x="265" y="519"/>
                    </a:lnTo>
                    <a:lnTo>
                      <a:pt x="229" y="455"/>
                    </a:lnTo>
                    <a:lnTo>
                      <a:pt x="231" y="415"/>
                    </a:lnTo>
                    <a:lnTo>
                      <a:pt x="284" y="405"/>
                    </a:lnTo>
                    <a:lnTo>
                      <a:pt x="316" y="355"/>
                    </a:lnTo>
                    <a:lnTo>
                      <a:pt x="384" y="352"/>
                    </a:lnTo>
                    <a:lnTo>
                      <a:pt x="418" y="292"/>
                    </a:lnTo>
                    <a:lnTo>
                      <a:pt x="361" y="32"/>
                    </a:lnTo>
                    <a:lnTo>
                      <a:pt x="309" y="65"/>
                    </a:lnTo>
                    <a:lnTo>
                      <a:pt x="288" y="37"/>
                    </a:lnTo>
                    <a:lnTo>
                      <a:pt x="310" y="0"/>
                    </a:lnTo>
                    <a:lnTo>
                      <a:pt x="192" y="0"/>
                    </a:lnTo>
                    <a:lnTo>
                      <a:pt x="0" y="14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12" name="Rectangle 106"/>
              <p:cNvSpPr>
                <a:spLocks noChangeArrowheads="1"/>
              </p:cNvSpPr>
              <p:nvPr/>
            </p:nvSpPr>
            <p:spPr bwMode="auto">
              <a:xfrm>
                <a:off x="4349" y="1477"/>
                <a:ext cx="333" cy="24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Crittenden</a:t>
                </a:r>
              </a:p>
              <a:p>
                <a:pPr algn="ctr"/>
                <a:r>
                  <a:rPr lang="en-US" sz="700" b="1" dirty="0">
                    <a:latin typeface="Times New Roman" pitchFamily="18" charset="0"/>
                  </a:rPr>
                  <a:t>Hannah R.</a:t>
                </a:r>
              </a:p>
              <a:p>
                <a:pPr algn="ctr"/>
                <a:endParaRPr lang="en-US" sz="800" b="1" dirty="0">
                  <a:latin typeface="Times New Roman" pitchFamily="18" charset="0"/>
                </a:endParaRPr>
              </a:p>
            </p:txBody>
          </p:sp>
        </p:grpSp>
        <p:grpSp>
          <p:nvGrpSpPr>
            <p:cNvPr id="2088" name="Group 111"/>
            <p:cNvGrpSpPr>
              <a:grpSpLocks/>
            </p:cNvGrpSpPr>
            <p:nvPr/>
          </p:nvGrpSpPr>
          <p:grpSpPr bwMode="auto">
            <a:xfrm>
              <a:off x="3348" y="1440"/>
              <a:ext cx="408" cy="548"/>
              <a:chOff x="3457" y="1440"/>
              <a:chExt cx="424" cy="548"/>
            </a:xfrm>
          </p:grpSpPr>
          <p:sp>
            <p:nvSpPr>
              <p:cNvPr id="2209" name="Freeform 109"/>
              <p:cNvSpPr>
                <a:spLocks/>
              </p:cNvSpPr>
              <p:nvPr/>
            </p:nvSpPr>
            <p:spPr bwMode="auto">
              <a:xfrm>
                <a:off x="3457" y="1440"/>
                <a:ext cx="424" cy="548"/>
              </a:xfrm>
              <a:custGeom>
                <a:avLst/>
                <a:gdLst>
                  <a:gd name="T0" fmla="*/ 0 w 383"/>
                  <a:gd name="T1" fmla="*/ 369 h 548"/>
                  <a:gd name="T2" fmla="*/ 3 w 383"/>
                  <a:gd name="T3" fmla="*/ 405 h 548"/>
                  <a:gd name="T4" fmla="*/ 96 w 383"/>
                  <a:gd name="T5" fmla="*/ 407 h 548"/>
                  <a:gd name="T6" fmla="*/ 103 w 383"/>
                  <a:gd name="T7" fmla="*/ 542 h 548"/>
                  <a:gd name="T8" fmla="*/ 153 w 383"/>
                  <a:gd name="T9" fmla="*/ 547 h 548"/>
                  <a:gd name="T10" fmla="*/ 151 w 383"/>
                  <a:gd name="T11" fmla="*/ 481 h 548"/>
                  <a:gd name="T12" fmla="*/ 195 w 383"/>
                  <a:gd name="T13" fmla="*/ 479 h 548"/>
                  <a:gd name="T14" fmla="*/ 192 w 383"/>
                  <a:gd name="T15" fmla="*/ 450 h 548"/>
                  <a:gd name="T16" fmla="*/ 281 w 383"/>
                  <a:gd name="T17" fmla="*/ 446 h 548"/>
                  <a:gd name="T18" fmla="*/ 379 w 383"/>
                  <a:gd name="T19" fmla="*/ 442 h 548"/>
                  <a:gd name="T20" fmla="*/ 382 w 383"/>
                  <a:gd name="T21" fmla="*/ 294 h 548"/>
                  <a:gd name="T22" fmla="*/ 365 w 383"/>
                  <a:gd name="T23" fmla="*/ 86 h 548"/>
                  <a:gd name="T24" fmla="*/ 174 w 383"/>
                  <a:gd name="T25" fmla="*/ 89 h 548"/>
                  <a:gd name="T26" fmla="*/ 164 w 383"/>
                  <a:gd name="T27" fmla="*/ 0 h 548"/>
                  <a:gd name="T28" fmla="*/ 88 w 383"/>
                  <a:gd name="T29" fmla="*/ 8 h 548"/>
                  <a:gd name="T30" fmla="*/ 49 w 383"/>
                  <a:gd name="T31" fmla="*/ 64 h 548"/>
                  <a:gd name="T32" fmla="*/ 55 w 383"/>
                  <a:gd name="T33" fmla="*/ 81 h 548"/>
                  <a:gd name="T34" fmla="*/ 15 w 383"/>
                  <a:gd name="T35" fmla="*/ 90 h 548"/>
                  <a:gd name="T36" fmla="*/ 13 w 383"/>
                  <a:gd name="T37" fmla="*/ 154 h 548"/>
                  <a:gd name="T38" fmla="*/ 64 w 383"/>
                  <a:gd name="T39" fmla="*/ 165 h 548"/>
                  <a:gd name="T40" fmla="*/ 50 w 383"/>
                  <a:gd name="T41" fmla="*/ 188 h 548"/>
                  <a:gd name="T42" fmla="*/ 66 w 383"/>
                  <a:gd name="T43" fmla="*/ 200 h 548"/>
                  <a:gd name="T44" fmla="*/ 58 w 383"/>
                  <a:gd name="T45" fmla="*/ 254 h 548"/>
                  <a:gd name="T46" fmla="*/ 48 w 383"/>
                  <a:gd name="T47" fmla="*/ 248 h 548"/>
                  <a:gd name="T48" fmla="*/ 3 w 383"/>
                  <a:gd name="T49" fmla="*/ 298 h 548"/>
                  <a:gd name="T50" fmla="*/ 26 w 383"/>
                  <a:gd name="T51" fmla="*/ 356 h 548"/>
                  <a:gd name="T52" fmla="*/ 0 w 383"/>
                  <a:gd name="T53" fmla="*/ 369 h 548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383"/>
                  <a:gd name="T82" fmla="*/ 0 h 548"/>
                  <a:gd name="T83" fmla="*/ 383 w 383"/>
                  <a:gd name="T84" fmla="*/ 548 h 548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383" h="548">
                    <a:moveTo>
                      <a:pt x="0" y="369"/>
                    </a:moveTo>
                    <a:lnTo>
                      <a:pt x="3" y="405"/>
                    </a:lnTo>
                    <a:lnTo>
                      <a:pt x="96" y="407"/>
                    </a:lnTo>
                    <a:lnTo>
                      <a:pt x="103" y="542"/>
                    </a:lnTo>
                    <a:lnTo>
                      <a:pt x="153" y="547"/>
                    </a:lnTo>
                    <a:lnTo>
                      <a:pt x="151" y="481"/>
                    </a:lnTo>
                    <a:lnTo>
                      <a:pt x="195" y="479"/>
                    </a:lnTo>
                    <a:lnTo>
                      <a:pt x="192" y="450"/>
                    </a:lnTo>
                    <a:lnTo>
                      <a:pt x="281" y="446"/>
                    </a:lnTo>
                    <a:lnTo>
                      <a:pt x="379" y="442"/>
                    </a:lnTo>
                    <a:lnTo>
                      <a:pt x="382" y="294"/>
                    </a:lnTo>
                    <a:lnTo>
                      <a:pt x="365" y="86"/>
                    </a:lnTo>
                    <a:lnTo>
                      <a:pt x="174" y="89"/>
                    </a:lnTo>
                    <a:lnTo>
                      <a:pt x="164" y="0"/>
                    </a:lnTo>
                    <a:lnTo>
                      <a:pt x="88" y="8"/>
                    </a:lnTo>
                    <a:lnTo>
                      <a:pt x="49" y="64"/>
                    </a:lnTo>
                    <a:lnTo>
                      <a:pt x="55" y="81"/>
                    </a:lnTo>
                    <a:lnTo>
                      <a:pt x="15" y="90"/>
                    </a:lnTo>
                    <a:lnTo>
                      <a:pt x="13" y="154"/>
                    </a:lnTo>
                    <a:lnTo>
                      <a:pt x="64" y="165"/>
                    </a:lnTo>
                    <a:lnTo>
                      <a:pt x="50" y="188"/>
                    </a:lnTo>
                    <a:lnTo>
                      <a:pt x="66" y="200"/>
                    </a:lnTo>
                    <a:lnTo>
                      <a:pt x="58" y="254"/>
                    </a:lnTo>
                    <a:lnTo>
                      <a:pt x="48" y="248"/>
                    </a:lnTo>
                    <a:lnTo>
                      <a:pt x="3" y="298"/>
                    </a:lnTo>
                    <a:lnTo>
                      <a:pt x="26" y="356"/>
                    </a:lnTo>
                    <a:lnTo>
                      <a:pt x="0" y="369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10" name="Rectangle 110"/>
              <p:cNvSpPr>
                <a:spLocks noChangeArrowheads="1"/>
              </p:cNvSpPr>
              <p:nvPr/>
            </p:nvSpPr>
            <p:spPr bwMode="auto">
              <a:xfrm>
                <a:off x="3505" y="1564"/>
                <a:ext cx="356" cy="24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squar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Woodruff</a:t>
                </a:r>
              </a:p>
              <a:p>
                <a:pPr algn="ctr"/>
                <a:r>
                  <a:rPr lang="en-US" sz="700" b="1" dirty="0">
                    <a:latin typeface="Times New Roman" pitchFamily="18" charset="0"/>
                  </a:rPr>
                  <a:t>Hannah R.</a:t>
                </a:r>
              </a:p>
              <a:p>
                <a:pPr algn="ctr"/>
                <a:endParaRPr lang="en-US" sz="800" b="1" dirty="0">
                  <a:latin typeface="Times New Roman" pitchFamily="18" charset="0"/>
                </a:endParaRPr>
              </a:p>
            </p:txBody>
          </p:sp>
        </p:grpSp>
        <p:grpSp>
          <p:nvGrpSpPr>
            <p:cNvPr id="2089" name="Group 114"/>
            <p:cNvGrpSpPr>
              <a:grpSpLocks/>
            </p:cNvGrpSpPr>
            <p:nvPr/>
          </p:nvGrpSpPr>
          <p:grpSpPr bwMode="auto">
            <a:xfrm>
              <a:off x="2787" y="1360"/>
              <a:ext cx="659" cy="528"/>
              <a:chOff x="2872" y="1360"/>
              <a:chExt cx="684" cy="528"/>
            </a:xfrm>
          </p:grpSpPr>
          <p:sp>
            <p:nvSpPr>
              <p:cNvPr id="2207" name="Freeform 112"/>
              <p:cNvSpPr>
                <a:spLocks/>
              </p:cNvSpPr>
              <p:nvPr/>
            </p:nvSpPr>
            <p:spPr bwMode="auto">
              <a:xfrm>
                <a:off x="2872" y="1360"/>
                <a:ext cx="684" cy="528"/>
              </a:xfrm>
              <a:custGeom>
                <a:avLst/>
                <a:gdLst>
                  <a:gd name="T0" fmla="*/ 0 w 684"/>
                  <a:gd name="T1" fmla="*/ 200 h 528"/>
                  <a:gd name="T2" fmla="*/ 4 w 684"/>
                  <a:gd name="T3" fmla="*/ 497 h 528"/>
                  <a:gd name="T4" fmla="*/ 109 w 684"/>
                  <a:gd name="T5" fmla="*/ 494 h 528"/>
                  <a:gd name="T6" fmla="*/ 198 w 684"/>
                  <a:gd name="T7" fmla="*/ 527 h 528"/>
                  <a:gd name="T8" fmla="*/ 293 w 684"/>
                  <a:gd name="T9" fmla="*/ 518 h 528"/>
                  <a:gd name="T10" fmla="*/ 368 w 684"/>
                  <a:gd name="T11" fmla="*/ 491 h 528"/>
                  <a:gd name="T12" fmla="*/ 485 w 684"/>
                  <a:gd name="T13" fmla="*/ 522 h 528"/>
                  <a:gd name="T14" fmla="*/ 482 w 684"/>
                  <a:gd name="T15" fmla="*/ 457 h 528"/>
                  <a:gd name="T16" fmla="*/ 595 w 684"/>
                  <a:gd name="T17" fmla="*/ 453 h 528"/>
                  <a:gd name="T18" fmla="*/ 621 w 684"/>
                  <a:gd name="T19" fmla="*/ 440 h 528"/>
                  <a:gd name="T20" fmla="*/ 598 w 684"/>
                  <a:gd name="T21" fmla="*/ 382 h 528"/>
                  <a:gd name="T22" fmla="*/ 643 w 684"/>
                  <a:gd name="T23" fmla="*/ 332 h 528"/>
                  <a:gd name="T24" fmla="*/ 653 w 684"/>
                  <a:gd name="T25" fmla="*/ 338 h 528"/>
                  <a:gd name="T26" fmla="*/ 661 w 684"/>
                  <a:gd name="T27" fmla="*/ 284 h 528"/>
                  <a:gd name="T28" fmla="*/ 645 w 684"/>
                  <a:gd name="T29" fmla="*/ 272 h 528"/>
                  <a:gd name="T30" fmla="*/ 659 w 684"/>
                  <a:gd name="T31" fmla="*/ 249 h 528"/>
                  <a:gd name="T32" fmla="*/ 608 w 684"/>
                  <a:gd name="T33" fmla="*/ 238 h 528"/>
                  <a:gd name="T34" fmla="*/ 610 w 684"/>
                  <a:gd name="T35" fmla="*/ 174 h 528"/>
                  <a:gd name="T36" fmla="*/ 650 w 684"/>
                  <a:gd name="T37" fmla="*/ 165 h 528"/>
                  <a:gd name="T38" fmla="*/ 644 w 684"/>
                  <a:gd name="T39" fmla="*/ 148 h 528"/>
                  <a:gd name="T40" fmla="*/ 683 w 684"/>
                  <a:gd name="T41" fmla="*/ 92 h 528"/>
                  <a:gd name="T42" fmla="*/ 471 w 684"/>
                  <a:gd name="T43" fmla="*/ 94 h 528"/>
                  <a:gd name="T44" fmla="*/ 466 w 684"/>
                  <a:gd name="T45" fmla="*/ 0 h 528"/>
                  <a:gd name="T46" fmla="*/ 280 w 684"/>
                  <a:gd name="T47" fmla="*/ 7 h 528"/>
                  <a:gd name="T48" fmla="*/ 285 w 684"/>
                  <a:gd name="T49" fmla="*/ 90 h 528"/>
                  <a:gd name="T50" fmla="*/ 227 w 684"/>
                  <a:gd name="T51" fmla="*/ 116 h 528"/>
                  <a:gd name="T52" fmla="*/ 226 w 684"/>
                  <a:gd name="T53" fmla="*/ 194 h 528"/>
                  <a:gd name="T54" fmla="*/ 0 w 684"/>
                  <a:gd name="T55" fmla="*/ 200 h 528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684"/>
                  <a:gd name="T85" fmla="*/ 0 h 528"/>
                  <a:gd name="T86" fmla="*/ 684 w 684"/>
                  <a:gd name="T87" fmla="*/ 528 h 528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684" h="528">
                    <a:moveTo>
                      <a:pt x="0" y="200"/>
                    </a:moveTo>
                    <a:lnTo>
                      <a:pt x="4" y="497"/>
                    </a:lnTo>
                    <a:lnTo>
                      <a:pt x="109" y="494"/>
                    </a:lnTo>
                    <a:lnTo>
                      <a:pt x="198" y="527"/>
                    </a:lnTo>
                    <a:lnTo>
                      <a:pt x="293" y="518"/>
                    </a:lnTo>
                    <a:lnTo>
                      <a:pt x="368" y="491"/>
                    </a:lnTo>
                    <a:lnTo>
                      <a:pt x="485" y="522"/>
                    </a:lnTo>
                    <a:lnTo>
                      <a:pt x="482" y="457"/>
                    </a:lnTo>
                    <a:lnTo>
                      <a:pt x="595" y="453"/>
                    </a:lnTo>
                    <a:lnTo>
                      <a:pt x="621" y="440"/>
                    </a:lnTo>
                    <a:lnTo>
                      <a:pt x="598" y="382"/>
                    </a:lnTo>
                    <a:lnTo>
                      <a:pt x="643" y="332"/>
                    </a:lnTo>
                    <a:lnTo>
                      <a:pt x="653" y="338"/>
                    </a:lnTo>
                    <a:lnTo>
                      <a:pt x="661" y="284"/>
                    </a:lnTo>
                    <a:lnTo>
                      <a:pt x="645" y="272"/>
                    </a:lnTo>
                    <a:lnTo>
                      <a:pt x="659" y="249"/>
                    </a:lnTo>
                    <a:lnTo>
                      <a:pt x="608" y="238"/>
                    </a:lnTo>
                    <a:lnTo>
                      <a:pt x="610" y="174"/>
                    </a:lnTo>
                    <a:lnTo>
                      <a:pt x="650" y="165"/>
                    </a:lnTo>
                    <a:lnTo>
                      <a:pt x="644" y="148"/>
                    </a:lnTo>
                    <a:lnTo>
                      <a:pt x="683" y="92"/>
                    </a:lnTo>
                    <a:lnTo>
                      <a:pt x="471" y="94"/>
                    </a:lnTo>
                    <a:lnTo>
                      <a:pt x="466" y="0"/>
                    </a:lnTo>
                    <a:lnTo>
                      <a:pt x="280" y="7"/>
                    </a:lnTo>
                    <a:lnTo>
                      <a:pt x="285" y="90"/>
                    </a:lnTo>
                    <a:lnTo>
                      <a:pt x="227" y="116"/>
                    </a:lnTo>
                    <a:lnTo>
                      <a:pt x="226" y="194"/>
                    </a:lnTo>
                    <a:lnTo>
                      <a:pt x="0" y="200"/>
                    </a:lnTo>
                  </a:path>
                </a:pathLst>
              </a:custGeom>
              <a:solidFill>
                <a:schemeClr val="accent3">
                  <a:lumMod val="40000"/>
                  <a:lumOff val="60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08" name="Rectangle 113"/>
              <p:cNvSpPr>
                <a:spLocks noChangeArrowheads="1"/>
              </p:cNvSpPr>
              <p:nvPr/>
            </p:nvSpPr>
            <p:spPr bwMode="auto">
              <a:xfrm>
                <a:off x="2962" y="1509"/>
                <a:ext cx="525" cy="24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squar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White</a:t>
                </a:r>
              </a:p>
              <a:p>
                <a:pPr algn="ctr"/>
                <a:r>
                  <a:rPr lang="en-US" sz="700" b="1" dirty="0">
                    <a:solidFill>
                      <a:srgbClr val="000000"/>
                    </a:solidFill>
                    <a:latin typeface="Times New Roman" pitchFamily="18" charset="0"/>
                  </a:rPr>
                  <a:t>Sandra Crome</a:t>
                </a:r>
              </a:p>
              <a:p>
                <a:pPr algn="ctr"/>
                <a:endParaRPr lang="en-US" sz="800" b="1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090" name="Group 117"/>
            <p:cNvGrpSpPr>
              <a:grpSpLocks/>
            </p:cNvGrpSpPr>
            <p:nvPr/>
          </p:nvGrpSpPr>
          <p:grpSpPr bwMode="auto">
            <a:xfrm>
              <a:off x="1412" y="1620"/>
              <a:ext cx="701" cy="592"/>
              <a:chOff x="1439" y="1620"/>
              <a:chExt cx="726" cy="592"/>
            </a:xfrm>
          </p:grpSpPr>
          <p:sp>
            <p:nvSpPr>
              <p:cNvPr id="2205" name="Freeform 115"/>
              <p:cNvSpPr>
                <a:spLocks/>
              </p:cNvSpPr>
              <p:nvPr/>
            </p:nvSpPr>
            <p:spPr bwMode="auto">
              <a:xfrm>
                <a:off x="1439" y="1620"/>
                <a:ext cx="726" cy="592"/>
              </a:xfrm>
              <a:custGeom>
                <a:avLst/>
                <a:gdLst>
                  <a:gd name="T0" fmla="*/ 0 w 705"/>
                  <a:gd name="T1" fmla="*/ 197 h 585"/>
                  <a:gd name="T2" fmla="*/ 7 w 705"/>
                  <a:gd name="T3" fmla="*/ 310 h 585"/>
                  <a:gd name="T4" fmla="*/ 13 w 705"/>
                  <a:gd name="T5" fmla="*/ 583 h 585"/>
                  <a:gd name="T6" fmla="*/ 299 w 705"/>
                  <a:gd name="T7" fmla="*/ 584 h 585"/>
                  <a:gd name="T8" fmla="*/ 299 w 705"/>
                  <a:gd name="T9" fmla="*/ 559 h 585"/>
                  <a:gd name="T10" fmla="*/ 383 w 705"/>
                  <a:gd name="T11" fmla="*/ 557 h 585"/>
                  <a:gd name="T12" fmla="*/ 381 w 705"/>
                  <a:gd name="T13" fmla="*/ 474 h 585"/>
                  <a:gd name="T14" fmla="*/ 365 w 705"/>
                  <a:gd name="T15" fmla="*/ 456 h 585"/>
                  <a:gd name="T16" fmla="*/ 472 w 705"/>
                  <a:gd name="T17" fmla="*/ 367 h 585"/>
                  <a:gd name="T18" fmla="*/ 472 w 705"/>
                  <a:gd name="T19" fmla="*/ 348 h 585"/>
                  <a:gd name="T20" fmla="*/ 598 w 705"/>
                  <a:gd name="T21" fmla="*/ 256 h 585"/>
                  <a:gd name="T22" fmla="*/ 597 w 705"/>
                  <a:gd name="T23" fmla="*/ 238 h 585"/>
                  <a:gd name="T24" fmla="*/ 607 w 705"/>
                  <a:gd name="T25" fmla="*/ 209 h 585"/>
                  <a:gd name="T26" fmla="*/ 655 w 705"/>
                  <a:gd name="T27" fmla="*/ 202 h 585"/>
                  <a:gd name="T28" fmla="*/ 704 w 705"/>
                  <a:gd name="T29" fmla="*/ 146 h 585"/>
                  <a:gd name="T30" fmla="*/ 631 w 705"/>
                  <a:gd name="T31" fmla="*/ 156 h 585"/>
                  <a:gd name="T32" fmla="*/ 597 w 705"/>
                  <a:gd name="T33" fmla="*/ 203 h 585"/>
                  <a:gd name="T34" fmla="*/ 479 w 705"/>
                  <a:gd name="T35" fmla="*/ 64 h 585"/>
                  <a:gd name="T36" fmla="*/ 383 w 705"/>
                  <a:gd name="T37" fmla="*/ 0 h 585"/>
                  <a:gd name="T38" fmla="*/ 381 w 705"/>
                  <a:gd name="T39" fmla="*/ 101 h 585"/>
                  <a:gd name="T40" fmla="*/ 231 w 705"/>
                  <a:gd name="T41" fmla="*/ 105 h 585"/>
                  <a:gd name="T42" fmla="*/ 190 w 705"/>
                  <a:gd name="T43" fmla="*/ 123 h 585"/>
                  <a:gd name="T44" fmla="*/ 191 w 705"/>
                  <a:gd name="T45" fmla="*/ 153 h 585"/>
                  <a:gd name="T46" fmla="*/ 159 w 705"/>
                  <a:gd name="T47" fmla="*/ 171 h 585"/>
                  <a:gd name="T48" fmla="*/ 159 w 705"/>
                  <a:gd name="T49" fmla="*/ 183 h 585"/>
                  <a:gd name="T50" fmla="*/ 0 w 705"/>
                  <a:gd name="T51" fmla="*/ 197 h 585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705"/>
                  <a:gd name="T79" fmla="*/ 0 h 585"/>
                  <a:gd name="T80" fmla="*/ 705 w 705"/>
                  <a:gd name="T81" fmla="*/ 585 h 585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705" h="585">
                    <a:moveTo>
                      <a:pt x="0" y="197"/>
                    </a:moveTo>
                    <a:lnTo>
                      <a:pt x="7" y="310"/>
                    </a:lnTo>
                    <a:lnTo>
                      <a:pt x="13" y="583"/>
                    </a:lnTo>
                    <a:lnTo>
                      <a:pt x="299" y="584"/>
                    </a:lnTo>
                    <a:lnTo>
                      <a:pt x="299" y="559"/>
                    </a:lnTo>
                    <a:lnTo>
                      <a:pt x="383" y="557"/>
                    </a:lnTo>
                    <a:lnTo>
                      <a:pt x="381" y="474"/>
                    </a:lnTo>
                    <a:lnTo>
                      <a:pt x="365" y="456"/>
                    </a:lnTo>
                    <a:lnTo>
                      <a:pt x="472" y="367"/>
                    </a:lnTo>
                    <a:lnTo>
                      <a:pt x="472" y="348"/>
                    </a:lnTo>
                    <a:lnTo>
                      <a:pt x="598" y="256"/>
                    </a:lnTo>
                    <a:lnTo>
                      <a:pt x="597" y="238"/>
                    </a:lnTo>
                    <a:lnTo>
                      <a:pt x="607" y="209"/>
                    </a:lnTo>
                    <a:lnTo>
                      <a:pt x="655" y="202"/>
                    </a:lnTo>
                    <a:lnTo>
                      <a:pt x="704" y="146"/>
                    </a:lnTo>
                    <a:lnTo>
                      <a:pt x="631" y="156"/>
                    </a:lnTo>
                    <a:lnTo>
                      <a:pt x="597" y="203"/>
                    </a:lnTo>
                    <a:lnTo>
                      <a:pt x="479" y="64"/>
                    </a:lnTo>
                    <a:lnTo>
                      <a:pt x="383" y="0"/>
                    </a:lnTo>
                    <a:lnTo>
                      <a:pt x="381" y="101"/>
                    </a:lnTo>
                    <a:lnTo>
                      <a:pt x="231" y="105"/>
                    </a:lnTo>
                    <a:lnTo>
                      <a:pt x="190" y="123"/>
                    </a:lnTo>
                    <a:lnTo>
                      <a:pt x="191" y="153"/>
                    </a:lnTo>
                    <a:lnTo>
                      <a:pt x="159" y="171"/>
                    </a:lnTo>
                    <a:lnTo>
                      <a:pt x="159" y="183"/>
                    </a:lnTo>
                    <a:lnTo>
                      <a:pt x="0" y="197"/>
                    </a:lnTo>
                  </a:path>
                </a:pathLst>
              </a:custGeom>
              <a:solidFill>
                <a:srgbClr val="00B05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06" name="Rectangle 116"/>
              <p:cNvSpPr>
                <a:spLocks noChangeArrowheads="1"/>
              </p:cNvSpPr>
              <p:nvPr/>
            </p:nvSpPr>
            <p:spPr bwMode="auto">
              <a:xfrm>
                <a:off x="1452" y="1849"/>
                <a:ext cx="387" cy="18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Yell</a:t>
                </a:r>
              </a:p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Kolt Johnson</a:t>
                </a:r>
              </a:p>
            </p:txBody>
          </p:sp>
        </p:grpSp>
        <p:grpSp>
          <p:nvGrpSpPr>
            <p:cNvPr id="2091" name="Group 120"/>
            <p:cNvGrpSpPr>
              <a:grpSpLocks/>
            </p:cNvGrpSpPr>
            <p:nvPr/>
          </p:nvGrpSpPr>
          <p:grpSpPr bwMode="auto">
            <a:xfrm>
              <a:off x="2007" y="1471"/>
              <a:ext cx="515" cy="402"/>
              <a:chOff x="2041" y="1471"/>
              <a:chExt cx="531" cy="402"/>
            </a:xfrm>
          </p:grpSpPr>
          <p:sp>
            <p:nvSpPr>
              <p:cNvPr id="2203" name="Freeform 118"/>
              <p:cNvSpPr>
                <a:spLocks/>
              </p:cNvSpPr>
              <p:nvPr/>
            </p:nvSpPr>
            <p:spPr bwMode="auto">
              <a:xfrm>
                <a:off x="2041" y="1471"/>
                <a:ext cx="516" cy="402"/>
              </a:xfrm>
              <a:custGeom>
                <a:avLst/>
                <a:gdLst>
                  <a:gd name="T0" fmla="*/ 0 w 516"/>
                  <a:gd name="T1" fmla="*/ 395 h 402"/>
                  <a:gd name="T2" fmla="*/ 10 w 516"/>
                  <a:gd name="T3" fmla="*/ 366 h 402"/>
                  <a:gd name="T4" fmla="*/ 58 w 516"/>
                  <a:gd name="T5" fmla="*/ 359 h 402"/>
                  <a:gd name="T6" fmla="*/ 107 w 516"/>
                  <a:gd name="T7" fmla="*/ 303 h 402"/>
                  <a:gd name="T8" fmla="*/ 143 w 516"/>
                  <a:gd name="T9" fmla="*/ 291 h 402"/>
                  <a:gd name="T10" fmla="*/ 179 w 516"/>
                  <a:gd name="T11" fmla="*/ 314 h 402"/>
                  <a:gd name="T12" fmla="*/ 180 w 516"/>
                  <a:gd name="T13" fmla="*/ 0 h 402"/>
                  <a:gd name="T14" fmla="*/ 508 w 516"/>
                  <a:gd name="T15" fmla="*/ 2 h 402"/>
                  <a:gd name="T16" fmla="*/ 515 w 516"/>
                  <a:gd name="T17" fmla="*/ 86 h 402"/>
                  <a:gd name="T18" fmla="*/ 514 w 516"/>
                  <a:gd name="T19" fmla="*/ 175 h 402"/>
                  <a:gd name="T20" fmla="*/ 470 w 516"/>
                  <a:gd name="T21" fmla="*/ 234 h 402"/>
                  <a:gd name="T22" fmla="*/ 498 w 516"/>
                  <a:gd name="T23" fmla="*/ 294 h 402"/>
                  <a:gd name="T24" fmla="*/ 488 w 516"/>
                  <a:gd name="T25" fmla="*/ 335 h 402"/>
                  <a:gd name="T26" fmla="*/ 457 w 516"/>
                  <a:gd name="T27" fmla="*/ 343 h 402"/>
                  <a:gd name="T28" fmla="*/ 453 w 516"/>
                  <a:gd name="T29" fmla="*/ 360 h 402"/>
                  <a:gd name="T30" fmla="*/ 302 w 516"/>
                  <a:gd name="T31" fmla="*/ 401 h 402"/>
                  <a:gd name="T32" fmla="*/ 0 w 516"/>
                  <a:gd name="T33" fmla="*/ 395 h 40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16"/>
                  <a:gd name="T52" fmla="*/ 0 h 402"/>
                  <a:gd name="T53" fmla="*/ 516 w 516"/>
                  <a:gd name="T54" fmla="*/ 402 h 40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16" h="402">
                    <a:moveTo>
                      <a:pt x="0" y="395"/>
                    </a:moveTo>
                    <a:lnTo>
                      <a:pt x="10" y="366"/>
                    </a:lnTo>
                    <a:lnTo>
                      <a:pt x="58" y="359"/>
                    </a:lnTo>
                    <a:lnTo>
                      <a:pt x="107" y="303"/>
                    </a:lnTo>
                    <a:lnTo>
                      <a:pt x="143" y="291"/>
                    </a:lnTo>
                    <a:lnTo>
                      <a:pt x="179" y="314"/>
                    </a:lnTo>
                    <a:lnTo>
                      <a:pt x="180" y="0"/>
                    </a:lnTo>
                    <a:lnTo>
                      <a:pt x="508" y="2"/>
                    </a:lnTo>
                    <a:lnTo>
                      <a:pt x="515" y="86"/>
                    </a:lnTo>
                    <a:lnTo>
                      <a:pt x="514" y="175"/>
                    </a:lnTo>
                    <a:lnTo>
                      <a:pt x="470" y="234"/>
                    </a:lnTo>
                    <a:lnTo>
                      <a:pt x="498" y="294"/>
                    </a:lnTo>
                    <a:lnTo>
                      <a:pt x="488" y="335"/>
                    </a:lnTo>
                    <a:lnTo>
                      <a:pt x="457" y="343"/>
                    </a:lnTo>
                    <a:lnTo>
                      <a:pt x="453" y="360"/>
                    </a:lnTo>
                    <a:lnTo>
                      <a:pt x="302" y="401"/>
                    </a:lnTo>
                    <a:lnTo>
                      <a:pt x="0" y="395"/>
                    </a:lnTo>
                  </a:path>
                </a:pathLst>
              </a:custGeom>
              <a:solidFill>
                <a:schemeClr val="accent3">
                  <a:lumMod val="40000"/>
                  <a:lumOff val="60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04" name="Rectangle 119"/>
              <p:cNvSpPr>
                <a:spLocks noChangeArrowheads="1"/>
              </p:cNvSpPr>
              <p:nvPr/>
            </p:nvSpPr>
            <p:spPr bwMode="auto">
              <a:xfrm>
                <a:off x="2174" y="1489"/>
                <a:ext cx="398" cy="24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Conway</a:t>
                </a:r>
              </a:p>
              <a:p>
                <a:pPr algn="ctr"/>
                <a:r>
                  <a:rPr lang="en-US" sz="700" b="1" dirty="0">
                    <a:latin typeface="Times New Roman" pitchFamily="18" charset="0"/>
                  </a:rPr>
                  <a:t>  Sandra Crome</a:t>
                </a:r>
              </a:p>
              <a:p>
                <a:pPr algn="ctr"/>
                <a:endParaRPr lang="en-US" sz="800" b="1" dirty="0">
                  <a:latin typeface="Times New Roman" pitchFamily="18" charset="0"/>
                </a:endParaRPr>
              </a:p>
            </p:txBody>
          </p:sp>
        </p:grpSp>
        <p:grpSp>
          <p:nvGrpSpPr>
            <p:cNvPr id="2092" name="Group 123"/>
            <p:cNvGrpSpPr>
              <a:grpSpLocks/>
            </p:cNvGrpSpPr>
            <p:nvPr/>
          </p:nvGrpSpPr>
          <p:grpSpPr bwMode="auto">
            <a:xfrm>
              <a:off x="2640" y="1177"/>
              <a:ext cx="436" cy="392"/>
              <a:chOff x="2710" y="1177"/>
              <a:chExt cx="452" cy="392"/>
            </a:xfrm>
          </p:grpSpPr>
          <p:sp>
            <p:nvSpPr>
              <p:cNvPr id="2201" name="Freeform 121"/>
              <p:cNvSpPr>
                <a:spLocks/>
              </p:cNvSpPr>
              <p:nvPr/>
            </p:nvSpPr>
            <p:spPr bwMode="auto">
              <a:xfrm>
                <a:off x="2710" y="1177"/>
                <a:ext cx="452" cy="392"/>
              </a:xfrm>
              <a:custGeom>
                <a:avLst/>
                <a:gdLst>
                  <a:gd name="T0" fmla="*/ 0 w 445"/>
                  <a:gd name="T1" fmla="*/ 22 h 378"/>
                  <a:gd name="T2" fmla="*/ 14 w 445"/>
                  <a:gd name="T3" fmla="*/ 377 h 378"/>
                  <a:gd name="T4" fmla="*/ 159 w 445"/>
                  <a:gd name="T5" fmla="*/ 377 h 378"/>
                  <a:gd name="T6" fmla="*/ 385 w 445"/>
                  <a:gd name="T7" fmla="*/ 371 h 378"/>
                  <a:gd name="T8" fmla="*/ 386 w 445"/>
                  <a:gd name="T9" fmla="*/ 293 h 378"/>
                  <a:gd name="T10" fmla="*/ 444 w 445"/>
                  <a:gd name="T11" fmla="*/ 267 h 378"/>
                  <a:gd name="T12" fmla="*/ 439 w 445"/>
                  <a:gd name="T13" fmla="*/ 184 h 378"/>
                  <a:gd name="T14" fmla="*/ 431 w 445"/>
                  <a:gd name="T15" fmla="*/ 0 h 378"/>
                  <a:gd name="T16" fmla="*/ 396 w 445"/>
                  <a:gd name="T17" fmla="*/ 13 h 378"/>
                  <a:gd name="T18" fmla="*/ 0 w 445"/>
                  <a:gd name="T19" fmla="*/ 22 h 37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445"/>
                  <a:gd name="T31" fmla="*/ 0 h 378"/>
                  <a:gd name="T32" fmla="*/ 445 w 445"/>
                  <a:gd name="T33" fmla="*/ 378 h 378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445" h="378">
                    <a:moveTo>
                      <a:pt x="0" y="22"/>
                    </a:moveTo>
                    <a:lnTo>
                      <a:pt x="14" y="377"/>
                    </a:lnTo>
                    <a:lnTo>
                      <a:pt x="159" y="377"/>
                    </a:lnTo>
                    <a:lnTo>
                      <a:pt x="385" y="371"/>
                    </a:lnTo>
                    <a:lnTo>
                      <a:pt x="386" y="293"/>
                    </a:lnTo>
                    <a:lnTo>
                      <a:pt x="444" y="267"/>
                    </a:lnTo>
                    <a:lnTo>
                      <a:pt x="439" y="184"/>
                    </a:lnTo>
                    <a:lnTo>
                      <a:pt x="431" y="0"/>
                    </a:lnTo>
                    <a:lnTo>
                      <a:pt x="396" y="13"/>
                    </a:lnTo>
                    <a:lnTo>
                      <a:pt x="0" y="22"/>
                    </a:lnTo>
                  </a:path>
                </a:pathLst>
              </a:custGeom>
              <a:solidFill>
                <a:schemeClr val="accent3">
                  <a:lumMod val="40000"/>
                  <a:lumOff val="60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02" name="Rectangle 122"/>
              <p:cNvSpPr>
                <a:spLocks noChangeArrowheads="1"/>
              </p:cNvSpPr>
              <p:nvPr/>
            </p:nvSpPr>
            <p:spPr bwMode="auto">
              <a:xfrm>
                <a:off x="2741" y="1235"/>
                <a:ext cx="377" cy="24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Cleburne</a:t>
                </a:r>
              </a:p>
              <a:p>
                <a:pPr algn="ctr"/>
                <a:r>
                  <a:rPr lang="en-US" sz="700" b="1" dirty="0">
                    <a:solidFill>
                      <a:srgbClr val="000000"/>
                    </a:solidFill>
                    <a:latin typeface="Times New Roman" pitchFamily="18" charset="0"/>
                  </a:rPr>
                  <a:t>Sandra Crome</a:t>
                </a:r>
              </a:p>
              <a:p>
                <a:pPr algn="ctr"/>
                <a:endParaRPr lang="en-US" sz="800" b="1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093" name="Group 126"/>
            <p:cNvGrpSpPr>
              <a:grpSpLocks/>
            </p:cNvGrpSpPr>
            <p:nvPr/>
          </p:nvGrpSpPr>
          <p:grpSpPr bwMode="auto">
            <a:xfrm>
              <a:off x="1400" y="1159"/>
              <a:ext cx="470" cy="457"/>
              <a:chOff x="1430" y="1159"/>
              <a:chExt cx="488" cy="457"/>
            </a:xfrm>
          </p:grpSpPr>
          <p:sp>
            <p:nvSpPr>
              <p:cNvPr id="2199" name="Freeform 124"/>
              <p:cNvSpPr>
                <a:spLocks/>
              </p:cNvSpPr>
              <p:nvPr/>
            </p:nvSpPr>
            <p:spPr bwMode="auto">
              <a:xfrm>
                <a:off x="1430" y="1159"/>
                <a:ext cx="488" cy="457"/>
              </a:xfrm>
              <a:custGeom>
                <a:avLst/>
                <a:gdLst>
                  <a:gd name="T0" fmla="*/ 0 w 480"/>
                  <a:gd name="T1" fmla="*/ 4 h 457"/>
                  <a:gd name="T2" fmla="*/ 3 w 480"/>
                  <a:gd name="T3" fmla="*/ 402 h 457"/>
                  <a:gd name="T4" fmla="*/ 91 w 480"/>
                  <a:gd name="T5" fmla="*/ 407 h 457"/>
                  <a:gd name="T6" fmla="*/ 128 w 480"/>
                  <a:gd name="T7" fmla="*/ 382 h 457"/>
                  <a:gd name="T8" fmla="*/ 168 w 480"/>
                  <a:gd name="T9" fmla="*/ 393 h 457"/>
                  <a:gd name="T10" fmla="*/ 224 w 480"/>
                  <a:gd name="T11" fmla="*/ 361 h 457"/>
                  <a:gd name="T12" fmla="*/ 278 w 480"/>
                  <a:gd name="T13" fmla="*/ 391 h 457"/>
                  <a:gd name="T14" fmla="*/ 268 w 480"/>
                  <a:gd name="T15" fmla="*/ 444 h 457"/>
                  <a:gd name="T16" fmla="*/ 285 w 480"/>
                  <a:gd name="T17" fmla="*/ 456 h 457"/>
                  <a:gd name="T18" fmla="*/ 377 w 480"/>
                  <a:gd name="T19" fmla="*/ 454 h 457"/>
                  <a:gd name="T20" fmla="*/ 378 w 480"/>
                  <a:gd name="T21" fmla="*/ 305 h 457"/>
                  <a:gd name="T22" fmla="*/ 430 w 480"/>
                  <a:gd name="T23" fmla="*/ 303 h 457"/>
                  <a:gd name="T24" fmla="*/ 432 w 480"/>
                  <a:gd name="T25" fmla="*/ 173 h 457"/>
                  <a:gd name="T26" fmla="*/ 479 w 480"/>
                  <a:gd name="T27" fmla="*/ 172 h 457"/>
                  <a:gd name="T28" fmla="*/ 476 w 480"/>
                  <a:gd name="T29" fmla="*/ 42 h 457"/>
                  <a:gd name="T30" fmla="*/ 166 w 480"/>
                  <a:gd name="T31" fmla="*/ 36 h 457"/>
                  <a:gd name="T32" fmla="*/ 165 w 480"/>
                  <a:gd name="T33" fmla="*/ 0 h 457"/>
                  <a:gd name="T34" fmla="*/ 0 w 480"/>
                  <a:gd name="T35" fmla="*/ 4 h 45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480"/>
                  <a:gd name="T55" fmla="*/ 0 h 457"/>
                  <a:gd name="T56" fmla="*/ 480 w 480"/>
                  <a:gd name="T57" fmla="*/ 457 h 45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480" h="457">
                    <a:moveTo>
                      <a:pt x="0" y="4"/>
                    </a:moveTo>
                    <a:lnTo>
                      <a:pt x="3" y="402"/>
                    </a:lnTo>
                    <a:lnTo>
                      <a:pt x="91" y="407"/>
                    </a:lnTo>
                    <a:lnTo>
                      <a:pt x="128" y="382"/>
                    </a:lnTo>
                    <a:lnTo>
                      <a:pt x="168" y="393"/>
                    </a:lnTo>
                    <a:lnTo>
                      <a:pt x="224" y="361"/>
                    </a:lnTo>
                    <a:lnTo>
                      <a:pt x="278" y="391"/>
                    </a:lnTo>
                    <a:lnTo>
                      <a:pt x="268" y="444"/>
                    </a:lnTo>
                    <a:lnTo>
                      <a:pt x="285" y="456"/>
                    </a:lnTo>
                    <a:lnTo>
                      <a:pt x="377" y="454"/>
                    </a:lnTo>
                    <a:lnTo>
                      <a:pt x="378" y="305"/>
                    </a:lnTo>
                    <a:lnTo>
                      <a:pt x="430" y="303"/>
                    </a:lnTo>
                    <a:lnTo>
                      <a:pt x="432" y="173"/>
                    </a:lnTo>
                    <a:lnTo>
                      <a:pt x="479" y="172"/>
                    </a:lnTo>
                    <a:lnTo>
                      <a:pt x="476" y="42"/>
                    </a:lnTo>
                    <a:lnTo>
                      <a:pt x="166" y="36"/>
                    </a:lnTo>
                    <a:lnTo>
                      <a:pt x="165" y="0"/>
                    </a:lnTo>
                    <a:lnTo>
                      <a:pt x="0" y="4"/>
                    </a:lnTo>
                  </a:path>
                </a:pathLst>
              </a:custGeom>
              <a:solidFill>
                <a:srgbClr val="00B05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00" name="Rectangle 125"/>
              <p:cNvSpPr>
                <a:spLocks noChangeArrowheads="1"/>
              </p:cNvSpPr>
              <p:nvPr/>
            </p:nvSpPr>
            <p:spPr bwMode="auto">
              <a:xfrm>
                <a:off x="1451" y="1194"/>
                <a:ext cx="388" cy="25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Johnson</a:t>
                </a:r>
              </a:p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Kolt Johnson</a:t>
                </a:r>
              </a:p>
              <a:p>
                <a:pPr algn="ctr"/>
                <a:endParaRPr lang="en-US" sz="800" b="1" dirty="0">
                  <a:latin typeface="Times New Roman" pitchFamily="18" charset="0"/>
                </a:endParaRPr>
              </a:p>
            </p:txBody>
          </p:sp>
        </p:grpSp>
        <p:grpSp>
          <p:nvGrpSpPr>
            <p:cNvPr id="2094" name="Group 129"/>
            <p:cNvGrpSpPr>
              <a:grpSpLocks/>
            </p:cNvGrpSpPr>
            <p:nvPr/>
          </p:nvGrpSpPr>
          <p:grpSpPr bwMode="auto">
            <a:xfrm>
              <a:off x="2794" y="1854"/>
              <a:ext cx="442" cy="591"/>
              <a:chOff x="2879" y="1854"/>
              <a:chExt cx="459" cy="591"/>
            </a:xfrm>
          </p:grpSpPr>
          <p:sp>
            <p:nvSpPr>
              <p:cNvPr id="2197" name="Freeform 127"/>
              <p:cNvSpPr>
                <a:spLocks/>
              </p:cNvSpPr>
              <p:nvPr/>
            </p:nvSpPr>
            <p:spPr bwMode="auto">
              <a:xfrm>
                <a:off x="2879" y="1854"/>
                <a:ext cx="459" cy="591"/>
              </a:xfrm>
              <a:custGeom>
                <a:avLst/>
                <a:gdLst>
                  <a:gd name="T0" fmla="*/ 0 w 459"/>
                  <a:gd name="T1" fmla="*/ 3 h 591"/>
                  <a:gd name="T2" fmla="*/ 2 w 459"/>
                  <a:gd name="T3" fmla="*/ 62 h 591"/>
                  <a:gd name="T4" fmla="*/ 40 w 459"/>
                  <a:gd name="T5" fmla="*/ 67 h 591"/>
                  <a:gd name="T6" fmla="*/ 50 w 459"/>
                  <a:gd name="T7" fmla="*/ 328 h 591"/>
                  <a:gd name="T8" fmla="*/ 22 w 459"/>
                  <a:gd name="T9" fmla="*/ 454 h 591"/>
                  <a:gd name="T10" fmla="*/ 92 w 459"/>
                  <a:gd name="T11" fmla="*/ 458 h 591"/>
                  <a:gd name="T12" fmla="*/ 103 w 459"/>
                  <a:gd name="T13" fmla="*/ 589 h 591"/>
                  <a:gd name="T14" fmla="*/ 407 w 459"/>
                  <a:gd name="T15" fmla="*/ 590 h 591"/>
                  <a:gd name="T16" fmla="*/ 417 w 459"/>
                  <a:gd name="T17" fmla="*/ 590 h 591"/>
                  <a:gd name="T18" fmla="*/ 421 w 459"/>
                  <a:gd name="T19" fmla="*/ 553 h 591"/>
                  <a:gd name="T20" fmla="*/ 455 w 459"/>
                  <a:gd name="T21" fmla="*/ 516 h 591"/>
                  <a:gd name="T22" fmla="*/ 436 w 459"/>
                  <a:gd name="T23" fmla="*/ 475 h 591"/>
                  <a:gd name="T24" fmla="*/ 458 w 459"/>
                  <a:gd name="T25" fmla="*/ 439 h 591"/>
                  <a:gd name="T26" fmla="*/ 402 w 459"/>
                  <a:gd name="T27" fmla="*/ 392 h 591"/>
                  <a:gd name="T28" fmla="*/ 391 w 459"/>
                  <a:gd name="T29" fmla="*/ 144 h 591"/>
                  <a:gd name="T30" fmla="*/ 294 w 459"/>
                  <a:gd name="T31" fmla="*/ 142 h 591"/>
                  <a:gd name="T32" fmla="*/ 289 w 459"/>
                  <a:gd name="T33" fmla="*/ 24 h 591"/>
                  <a:gd name="T34" fmla="*/ 194 w 459"/>
                  <a:gd name="T35" fmla="*/ 33 h 591"/>
                  <a:gd name="T36" fmla="*/ 105 w 459"/>
                  <a:gd name="T37" fmla="*/ 0 h 591"/>
                  <a:gd name="T38" fmla="*/ 0 w 459"/>
                  <a:gd name="T39" fmla="*/ 3 h 59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459"/>
                  <a:gd name="T61" fmla="*/ 0 h 591"/>
                  <a:gd name="T62" fmla="*/ 459 w 459"/>
                  <a:gd name="T63" fmla="*/ 591 h 591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459" h="591">
                    <a:moveTo>
                      <a:pt x="0" y="3"/>
                    </a:moveTo>
                    <a:lnTo>
                      <a:pt x="2" y="62"/>
                    </a:lnTo>
                    <a:lnTo>
                      <a:pt x="40" y="67"/>
                    </a:lnTo>
                    <a:lnTo>
                      <a:pt x="50" y="328"/>
                    </a:lnTo>
                    <a:lnTo>
                      <a:pt x="22" y="454"/>
                    </a:lnTo>
                    <a:lnTo>
                      <a:pt x="92" y="458"/>
                    </a:lnTo>
                    <a:lnTo>
                      <a:pt x="103" y="589"/>
                    </a:lnTo>
                    <a:lnTo>
                      <a:pt x="407" y="590"/>
                    </a:lnTo>
                    <a:lnTo>
                      <a:pt x="417" y="590"/>
                    </a:lnTo>
                    <a:lnTo>
                      <a:pt x="421" y="553"/>
                    </a:lnTo>
                    <a:lnTo>
                      <a:pt x="455" y="516"/>
                    </a:lnTo>
                    <a:lnTo>
                      <a:pt x="436" y="475"/>
                    </a:lnTo>
                    <a:lnTo>
                      <a:pt x="458" y="439"/>
                    </a:lnTo>
                    <a:lnTo>
                      <a:pt x="402" y="392"/>
                    </a:lnTo>
                    <a:lnTo>
                      <a:pt x="391" y="144"/>
                    </a:lnTo>
                    <a:lnTo>
                      <a:pt x="294" y="142"/>
                    </a:lnTo>
                    <a:lnTo>
                      <a:pt x="289" y="24"/>
                    </a:lnTo>
                    <a:lnTo>
                      <a:pt x="194" y="33"/>
                    </a:lnTo>
                    <a:lnTo>
                      <a:pt x="105" y="0"/>
                    </a:lnTo>
                    <a:lnTo>
                      <a:pt x="0" y="3"/>
                    </a:lnTo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98" name="Rectangle 128"/>
              <p:cNvSpPr>
                <a:spLocks noChangeArrowheads="1"/>
              </p:cNvSpPr>
              <p:nvPr/>
            </p:nvSpPr>
            <p:spPr bwMode="auto">
              <a:xfrm>
                <a:off x="2964" y="2056"/>
                <a:ext cx="284" cy="24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Lonoke</a:t>
                </a:r>
              </a:p>
              <a:p>
                <a:pPr algn="ctr"/>
                <a:r>
                  <a:rPr lang="en-US" sz="700" b="1" dirty="0">
                    <a:latin typeface="Times New Roman" pitchFamily="18" charset="0"/>
                  </a:rPr>
                  <a:t>Grayce P.</a:t>
                </a:r>
              </a:p>
              <a:p>
                <a:pPr algn="ctr"/>
                <a:endParaRPr lang="en-US" sz="800" b="1" dirty="0">
                  <a:latin typeface="Times New Roman" pitchFamily="18" charset="0"/>
                </a:endParaRPr>
              </a:p>
            </p:txBody>
          </p:sp>
        </p:grpSp>
        <p:grpSp>
          <p:nvGrpSpPr>
            <p:cNvPr id="2095" name="Group 132"/>
            <p:cNvGrpSpPr>
              <a:grpSpLocks/>
            </p:cNvGrpSpPr>
            <p:nvPr/>
          </p:nvGrpSpPr>
          <p:grpSpPr bwMode="auto">
            <a:xfrm>
              <a:off x="1760" y="1827"/>
              <a:ext cx="679" cy="355"/>
              <a:chOff x="1804" y="1827"/>
              <a:chExt cx="705" cy="355"/>
            </a:xfrm>
          </p:grpSpPr>
          <p:sp>
            <p:nvSpPr>
              <p:cNvPr id="2195" name="Freeform 130"/>
              <p:cNvSpPr>
                <a:spLocks/>
              </p:cNvSpPr>
              <p:nvPr/>
            </p:nvSpPr>
            <p:spPr bwMode="auto">
              <a:xfrm>
                <a:off x="1804" y="1827"/>
                <a:ext cx="705" cy="355"/>
              </a:xfrm>
              <a:custGeom>
                <a:avLst/>
                <a:gdLst>
                  <a:gd name="T0" fmla="*/ 0 w 697"/>
                  <a:gd name="T1" fmla="*/ 252 h 355"/>
                  <a:gd name="T2" fmla="*/ 105 w 697"/>
                  <a:gd name="T3" fmla="*/ 165 h 355"/>
                  <a:gd name="T4" fmla="*/ 105 w 697"/>
                  <a:gd name="T5" fmla="*/ 147 h 355"/>
                  <a:gd name="T6" fmla="*/ 228 w 697"/>
                  <a:gd name="T7" fmla="*/ 54 h 355"/>
                  <a:gd name="T8" fmla="*/ 234 w 697"/>
                  <a:gd name="T9" fmla="*/ 36 h 355"/>
                  <a:gd name="T10" fmla="*/ 537 w 697"/>
                  <a:gd name="T11" fmla="*/ 42 h 355"/>
                  <a:gd name="T12" fmla="*/ 687 w 697"/>
                  <a:gd name="T13" fmla="*/ 0 h 355"/>
                  <a:gd name="T14" fmla="*/ 696 w 697"/>
                  <a:gd name="T15" fmla="*/ 30 h 355"/>
                  <a:gd name="T16" fmla="*/ 644 w 697"/>
                  <a:gd name="T17" fmla="*/ 96 h 355"/>
                  <a:gd name="T18" fmla="*/ 696 w 697"/>
                  <a:gd name="T19" fmla="*/ 147 h 355"/>
                  <a:gd name="T20" fmla="*/ 695 w 697"/>
                  <a:gd name="T21" fmla="*/ 165 h 355"/>
                  <a:gd name="T22" fmla="*/ 608 w 697"/>
                  <a:gd name="T23" fmla="*/ 174 h 355"/>
                  <a:gd name="T24" fmla="*/ 608 w 697"/>
                  <a:gd name="T25" fmla="*/ 198 h 355"/>
                  <a:gd name="T26" fmla="*/ 521 w 697"/>
                  <a:gd name="T27" fmla="*/ 198 h 355"/>
                  <a:gd name="T28" fmla="*/ 521 w 697"/>
                  <a:gd name="T29" fmla="*/ 252 h 355"/>
                  <a:gd name="T30" fmla="*/ 537 w 697"/>
                  <a:gd name="T31" fmla="*/ 255 h 355"/>
                  <a:gd name="T32" fmla="*/ 533 w 697"/>
                  <a:gd name="T33" fmla="*/ 282 h 355"/>
                  <a:gd name="T34" fmla="*/ 489 w 697"/>
                  <a:gd name="T35" fmla="*/ 282 h 355"/>
                  <a:gd name="T36" fmla="*/ 453 w 697"/>
                  <a:gd name="T37" fmla="*/ 255 h 355"/>
                  <a:gd name="T38" fmla="*/ 219 w 697"/>
                  <a:gd name="T39" fmla="*/ 261 h 355"/>
                  <a:gd name="T40" fmla="*/ 227 w 697"/>
                  <a:gd name="T41" fmla="*/ 348 h 355"/>
                  <a:gd name="T42" fmla="*/ 18 w 697"/>
                  <a:gd name="T43" fmla="*/ 354 h 355"/>
                  <a:gd name="T44" fmla="*/ 15 w 697"/>
                  <a:gd name="T45" fmla="*/ 270 h 355"/>
                  <a:gd name="T46" fmla="*/ 0 w 697"/>
                  <a:gd name="T47" fmla="*/ 252 h 355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697"/>
                  <a:gd name="T73" fmla="*/ 0 h 355"/>
                  <a:gd name="T74" fmla="*/ 697 w 697"/>
                  <a:gd name="T75" fmla="*/ 355 h 355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697" h="355">
                    <a:moveTo>
                      <a:pt x="0" y="252"/>
                    </a:moveTo>
                    <a:lnTo>
                      <a:pt x="105" y="165"/>
                    </a:lnTo>
                    <a:lnTo>
                      <a:pt x="105" y="147"/>
                    </a:lnTo>
                    <a:lnTo>
                      <a:pt x="228" y="54"/>
                    </a:lnTo>
                    <a:lnTo>
                      <a:pt x="234" y="36"/>
                    </a:lnTo>
                    <a:lnTo>
                      <a:pt x="537" y="42"/>
                    </a:lnTo>
                    <a:lnTo>
                      <a:pt x="687" y="0"/>
                    </a:lnTo>
                    <a:lnTo>
                      <a:pt x="696" y="30"/>
                    </a:lnTo>
                    <a:lnTo>
                      <a:pt x="644" y="96"/>
                    </a:lnTo>
                    <a:lnTo>
                      <a:pt x="696" y="147"/>
                    </a:lnTo>
                    <a:lnTo>
                      <a:pt x="695" y="165"/>
                    </a:lnTo>
                    <a:lnTo>
                      <a:pt x="608" y="174"/>
                    </a:lnTo>
                    <a:lnTo>
                      <a:pt x="608" y="198"/>
                    </a:lnTo>
                    <a:lnTo>
                      <a:pt x="521" y="198"/>
                    </a:lnTo>
                    <a:lnTo>
                      <a:pt x="521" y="252"/>
                    </a:lnTo>
                    <a:lnTo>
                      <a:pt x="537" y="255"/>
                    </a:lnTo>
                    <a:lnTo>
                      <a:pt x="533" y="282"/>
                    </a:lnTo>
                    <a:lnTo>
                      <a:pt x="489" y="282"/>
                    </a:lnTo>
                    <a:lnTo>
                      <a:pt x="453" y="255"/>
                    </a:lnTo>
                    <a:lnTo>
                      <a:pt x="219" y="261"/>
                    </a:lnTo>
                    <a:lnTo>
                      <a:pt x="227" y="348"/>
                    </a:lnTo>
                    <a:lnTo>
                      <a:pt x="18" y="354"/>
                    </a:lnTo>
                    <a:lnTo>
                      <a:pt x="15" y="270"/>
                    </a:lnTo>
                    <a:lnTo>
                      <a:pt x="0" y="252"/>
                    </a:lnTo>
                  </a:path>
                </a:pathLst>
              </a:custGeom>
              <a:solidFill>
                <a:srgbClr val="00B050"/>
              </a:solidFill>
              <a:ln w="1270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96" name="Rectangle 131"/>
              <p:cNvSpPr>
                <a:spLocks noChangeArrowheads="1"/>
              </p:cNvSpPr>
              <p:nvPr/>
            </p:nvSpPr>
            <p:spPr bwMode="auto">
              <a:xfrm>
                <a:off x="1971" y="1858"/>
                <a:ext cx="388" cy="25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Perry</a:t>
                </a:r>
              </a:p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Kolt Johnson</a:t>
                </a:r>
              </a:p>
              <a:p>
                <a:pPr algn="ctr"/>
                <a:endParaRPr lang="en-US" sz="800" b="1" dirty="0">
                  <a:latin typeface="Times New Roman" pitchFamily="18" charset="0"/>
                </a:endParaRPr>
              </a:p>
            </p:txBody>
          </p:sp>
        </p:grpSp>
        <p:grpSp>
          <p:nvGrpSpPr>
            <p:cNvPr id="2096" name="Group 135"/>
            <p:cNvGrpSpPr>
              <a:grpSpLocks/>
            </p:cNvGrpSpPr>
            <p:nvPr/>
          </p:nvGrpSpPr>
          <p:grpSpPr bwMode="auto">
            <a:xfrm>
              <a:off x="1767" y="1199"/>
              <a:ext cx="452" cy="632"/>
              <a:chOff x="1807" y="1199"/>
              <a:chExt cx="468" cy="632"/>
            </a:xfrm>
          </p:grpSpPr>
          <p:sp>
            <p:nvSpPr>
              <p:cNvPr id="2193" name="Freeform 133"/>
              <p:cNvSpPr>
                <a:spLocks/>
              </p:cNvSpPr>
              <p:nvPr/>
            </p:nvSpPr>
            <p:spPr bwMode="auto">
              <a:xfrm>
                <a:off x="1807" y="1199"/>
                <a:ext cx="468" cy="632"/>
              </a:xfrm>
              <a:custGeom>
                <a:avLst/>
                <a:gdLst>
                  <a:gd name="T0" fmla="*/ 0 w 439"/>
                  <a:gd name="T1" fmla="*/ 414 h 629"/>
                  <a:gd name="T2" fmla="*/ 1 w 439"/>
                  <a:gd name="T3" fmla="*/ 265 h 629"/>
                  <a:gd name="T4" fmla="*/ 53 w 439"/>
                  <a:gd name="T5" fmla="*/ 263 h 629"/>
                  <a:gd name="T6" fmla="*/ 55 w 439"/>
                  <a:gd name="T7" fmla="*/ 133 h 629"/>
                  <a:gd name="T8" fmla="*/ 102 w 439"/>
                  <a:gd name="T9" fmla="*/ 132 h 629"/>
                  <a:gd name="T10" fmla="*/ 99 w 439"/>
                  <a:gd name="T11" fmla="*/ 2 h 629"/>
                  <a:gd name="T12" fmla="*/ 304 w 439"/>
                  <a:gd name="T13" fmla="*/ 2 h 629"/>
                  <a:gd name="T14" fmla="*/ 438 w 439"/>
                  <a:gd name="T15" fmla="*/ 0 h 629"/>
                  <a:gd name="T16" fmla="*/ 438 w 439"/>
                  <a:gd name="T17" fmla="*/ 178 h 629"/>
                  <a:gd name="T18" fmla="*/ 407 w 439"/>
                  <a:gd name="T19" fmla="*/ 184 h 629"/>
                  <a:gd name="T20" fmla="*/ 409 w 439"/>
                  <a:gd name="T21" fmla="*/ 268 h 629"/>
                  <a:gd name="T22" fmla="*/ 408 w 439"/>
                  <a:gd name="T23" fmla="*/ 582 h 629"/>
                  <a:gd name="T24" fmla="*/ 372 w 439"/>
                  <a:gd name="T25" fmla="*/ 559 h 629"/>
                  <a:gd name="T26" fmla="*/ 336 w 439"/>
                  <a:gd name="T27" fmla="*/ 571 h 629"/>
                  <a:gd name="T28" fmla="*/ 263 w 439"/>
                  <a:gd name="T29" fmla="*/ 581 h 629"/>
                  <a:gd name="T30" fmla="*/ 229 w 439"/>
                  <a:gd name="T31" fmla="*/ 628 h 629"/>
                  <a:gd name="T32" fmla="*/ 111 w 439"/>
                  <a:gd name="T33" fmla="*/ 489 h 629"/>
                  <a:gd name="T34" fmla="*/ 15 w 439"/>
                  <a:gd name="T35" fmla="*/ 425 h 629"/>
                  <a:gd name="T36" fmla="*/ 0 w 439"/>
                  <a:gd name="T37" fmla="*/ 414 h 62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439"/>
                  <a:gd name="T58" fmla="*/ 0 h 629"/>
                  <a:gd name="T59" fmla="*/ 439 w 439"/>
                  <a:gd name="T60" fmla="*/ 629 h 62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439" h="629">
                    <a:moveTo>
                      <a:pt x="0" y="414"/>
                    </a:moveTo>
                    <a:lnTo>
                      <a:pt x="1" y="265"/>
                    </a:lnTo>
                    <a:lnTo>
                      <a:pt x="53" y="263"/>
                    </a:lnTo>
                    <a:lnTo>
                      <a:pt x="55" y="133"/>
                    </a:lnTo>
                    <a:lnTo>
                      <a:pt x="102" y="132"/>
                    </a:lnTo>
                    <a:lnTo>
                      <a:pt x="99" y="2"/>
                    </a:lnTo>
                    <a:lnTo>
                      <a:pt x="304" y="2"/>
                    </a:lnTo>
                    <a:lnTo>
                      <a:pt x="438" y="0"/>
                    </a:lnTo>
                    <a:lnTo>
                      <a:pt x="438" y="178"/>
                    </a:lnTo>
                    <a:lnTo>
                      <a:pt x="407" y="184"/>
                    </a:lnTo>
                    <a:lnTo>
                      <a:pt x="409" y="268"/>
                    </a:lnTo>
                    <a:lnTo>
                      <a:pt x="408" y="582"/>
                    </a:lnTo>
                    <a:lnTo>
                      <a:pt x="372" y="559"/>
                    </a:lnTo>
                    <a:lnTo>
                      <a:pt x="336" y="571"/>
                    </a:lnTo>
                    <a:lnTo>
                      <a:pt x="263" y="581"/>
                    </a:lnTo>
                    <a:lnTo>
                      <a:pt x="229" y="628"/>
                    </a:lnTo>
                    <a:lnTo>
                      <a:pt x="111" y="489"/>
                    </a:lnTo>
                    <a:lnTo>
                      <a:pt x="15" y="425"/>
                    </a:lnTo>
                    <a:lnTo>
                      <a:pt x="0" y="414"/>
                    </a:lnTo>
                  </a:path>
                </a:pathLst>
              </a:custGeom>
              <a:solidFill>
                <a:srgbClr val="00B05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94" name="Rectangle 134"/>
              <p:cNvSpPr>
                <a:spLocks noChangeArrowheads="1"/>
              </p:cNvSpPr>
              <p:nvPr/>
            </p:nvSpPr>
            <p:spPr bwMode="auto">
              <a:xfrm>
                <a:off x="1810" y="1420"/>
                <a:ext cx="387" cy="25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Pope</a:t>
                </a:r>
              </a:p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Kolt Johnson</a:t>
                </a:r>
              </a:p>
              <a:p>
                <a:pPr algn="ctr"/>
                <a:endParaRPr lang="en-US" sz="800" b="1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097" name="Group 138"/>
            <p:cNvGrpSpPr>
              <a:grpSpLocks/>
            </p:cNvGrpSpPr>
            <p:nvPr/>
          </p:nvGrpSpPr>
          <p:grpSpPr bwMode="auto">
            <a:xfrm>
              <a:off x="3056" y="1817"/>
              <a:ext cx="424" cy="626"/>
              <a:chOff x="3146" y="1817"/>
              <a:chExt cx="439" cy="626"/>
            </a:xfrm>
          </p:grpSpPr>
          <p:sp>
            <p:nvSpPr>
              <p:cNvPr id="2191" name="Freeform 136"/>
              <p:cNvSpPr>
                <a:spLocks/>
              </p:cNvSpPr>
              <p:nvPr/>
            </p:nvSpPr>
            <p:spPr bwMode="auto">
              <a:xfrm>
                <a:off x="3146" y="1817"/>
                <a:ext cx="439" cy="626"/>
              </a:xfrm>
              <a:custGeom>
                <a:avLst/>
                <a:gdLst>
                  <a:gd name="T0" fmla="*/ 131 w 418"/>
                  <a:gd name="T1" fmla="*/ 625 h 626"/>
                  <a:gd name="T2" fmla="*/ 132 w 418"/>
                  <a:gd name="T3" fmla="*/ 592 h 626"/>
                  <a:gd name="T4" fmla="*/ 167 w 418"/>
                  <a:gd name="T5" fmla="*/ 556 h 626"/>
                  <a:gd name="T6" fmla="*/ 147 w 418"/>
                  <a:gd name="T7" fmla="*/ 515 h 626"/>
                  <a:gd name="T8" fmla="*/ 170 w 418"/>
                  <a:gd name="T9" fmla="*/ 479 h 626"/>
                  <a:gd name="T10" fmla="*/ 114 w 418"/>
                  <a:gd name="T11" fmla="*/ 433 h 626"/>
                  <a:gd name="T12" fmla="*/ 101 w 418"/>
                  <a:gd name="T13" fmla="*/ 183 h 626"/>
                  <a:gd name="T14" fmla="*/ 6 w 418"/>
                  <a:gd name="T15" fmla="*/ 183 h 626"/>
                  <a:gd name="T16" fmla="*/ 0 w 418"/>
                  <a:gd name="T17" fmla="*/ 60 h 626"/>
                  <a:gd name="T18" fmla="*/ 81 w 418"/>
                  <a:gd name="T19" fmla="*/ 36 h 626"/>
                  <a:gd name="T20" fmla="*/ 195 w 418"/>
                  <a:gd name="T21" fmla="*/ 69 h 626"/>
                  <a:gd name="T22" fmla="*/ 192 w 418"/>
                  <a:gd name="T23" fmla="*/ 2 h 626"/>
                  <a:gd name="T24" fmla="*/ 305 w 418"/>
                  <a:gd name="T25" fmla="*/ 0 h 626"/>
                  <a:gd name="T26" fmla="*/ 308 w 418"/>
                  <a:gd name="T27" fmla="*/ 33 h 626"/>
                  <a:gd name="T28" fmla="*/ 398 w 418"/>
                  <a:gd name="T29" fmla="*/ 33 h 626"/>
                  <a:gd name="T30" fmla="*/ 407 w 418"/>
                  <a:gd name="T31" fmla="*/ 171 h 626"/>
                  <a:gd name="T32" fmla="*/ 408 w 418"/>
                  <a:gd name="T33" fmla="*/ 424 h 626"/>
                  <a:gd name="T34" fmla="*/ 342 w 418"/>
                  <a:gd name="T35" fmla="*/ 433 h 626"/>
                  <a:gd name="T36" fmla="*/ 342 w 418"/>
                  <a:gd name="T37" fmla="*/ 490 h 626"/>
                  <a:gd name="T38" fmla="*/ 405 w 418"/>
                  <a:gd name="T39" fmla="*/ 502 h 626"/>
                  <a:gd name="T40" fmla="*/ 417 w 418"/>
                  <a:gd name="T41" fmla="*/ 526 h 626"/>
                  <a:gd name="T42" fmla="*/ 213 w 418"/>
                  <a:gd name="T43" fmla="*/ 532 h 626"/>
                  <a:gd name="T44" fmla="*/ 210 w 418"/>
                  <a:gd name="T45" fmla="*/ 625 h 626"/>
                  <a:gd name="T46" fmla="*/ 131 w 418"/>
                  <a:gd name="T47" fmla="*/ 625 h 62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418"/>
                  <a:gd name="T73" fmla="*/ 0 h 626"/>
                  <a:gd name="T74" fmla="*/ 418 w 418"/>
                  <a:gd name="T75" fmla="*/ 626 h 62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418" h="626">
                    <a:moveTo>
                      <a:pt x="131" y="625"/>
                    </a:moveTo>
                    <a:lnTo>
                      <a:pt x="132" y="592"/>
                    </a:lnTo>
                    <a:lnTo>
                      <a:pt x="167" y="556"/>
                    </a:lnTo>
                    <a:lnTo>
                      <a:pt x="147" y="515"/>
                    </a:lnTo>
                    <a:lnTo>
                      <a:pt x="170" y="479"/>
                    </a:lnTo>
                    <a:lnTo>
                      <a:pt x="114" y="433"/>
                    </a:lnTo>
                    <a:lnTo>
                      <a:pt x="101" y="183"/>
                    </a:lnTo>
                    <a:lnTo>
                      <a:pt x="6" y="183"/>
                    </a:lnTo>
                    <a:lnTo>
                      <a:pt x="0" y="60"/>
                    </a:lnTo>
                    <a:lnTo>
                      <a:pt x="81" y="36"/>
                    </a:lnTo>
                    <a:lnTo>
                      <a:pt x="195" y="69"/>
                    </a:lnTo>
                    <a:lnTo>
                      <a:pt x="192" y="2"/>
                    </a:lnTo>
                    <a:lnTo>
                      <a:pt x="305" y="0"/>
                    </a:lnTo>
                    <a:lnTo>
                      <a:pt x="308" y="33"/>
                    </a:lnTo>
                    <a:lnTo>
                      <a:pt x="398" y="33"/>
                    </a:lnTo>
                    <a:lnTo>
                      <a:pt x="407" y="171"/>
                    </a:lnTo>
                    <a:lnTo>
                      <a:pt x="408" y="424"/>
                    </a:lnTo>
                    <a:lnTo>
                      <a:pt x="342" y="433"/>
                    </a:lnTo>
                    <a:lnTo>
                      <a:pt x="342" y="490"/>
                    </a:lnTo>
                    <a:lnTo>
                      <a:pt x="405" y="502"/>
                    </a:lnTo>
                    <a:lnTo>
                      <a:pt x="417" y="526"/>
                    </a:lnTo>
                    <a:lnTo>
                      <a:pt x="213" y="532"/>
                    </a:lnTo>
                    <a:lnTo>
                      <a:pt x="210" y="625"/>
                    </a:lnTo>
                    <a:lnTo>
                      <a:pt x="131" y="625"/>
                    </a:lnTo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1270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92" name="Rectangle 137"/>
              <p:cNvSpPr>
                <a:spLocks noChangeArrowheads="1"/>
              </p:cNvSpPr>
              <p:nvPr/>
            </p:nvSpPr>
            <p:spPr bwMode="auto">
              <a:xfrm>
                <a:off x="3276" y="1959"/>
                <a:ext cx="283" cy="24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Prairie</a:t>
                </a:r>
              </a:p>
              <a:p>
                <a:pPr algn="ctr"/>
                <a:r>
                  <a:rPr lang="en-US" sz="700" b="1" dirty="0">
                    <a:latin typeface="Times New Roman" pitchFamily="18" charset="0"/>
                  </a:rPr>
                  <a:t>Grayce P.</a:t>
                </a:r>
              </a:p>
              <a:p>
                <a:pPr algn="ctr"/>
                <a:endParaRPr lang="en-US" sz="800" b="1" dirty="0">
                  <a:latin typeface="Times New Roman" pitchFamily="18" charset="0"/>
                </a:endParaRPr>
              </a:p>
            </p:txBody>
          </p:sp>
        </p:grpSp>
        <p:grpSp>
          <p:nvGrpSpPr>
            <p:cNvPr id="2098" name="Group 141"/>
            <p:cNvGrpSpPr>
              <a:grpSpLocks/>
            </p:cNvGrpSpPr>
            <p:nvPr/>
          </p:nvGrpSpPr>
          <p:grpSpPr bwMode="auto">
            <a:xfrm>
              <a:off x="2253" y="1914"/>
              <a:ext cx="639" cy="522"/>
              <a:chOff x="2317" y="1914"/>
              <a:chExt cx="664" cy="522"/>
            </a:xfrm>
          </p:grpSpPr>
          <p:sp>
            <p:nvSpPr>
              <p:cNvPr id="2189" name="Freeform 139"/>
              <p:cNvSpPr>
                <a:spLocks/>
              </p:cNvSpPr>
              <p:nvPr/>
            </p:nvSpPr>
            <p:spPr bwMode="auto">
              <a:xfrm>
                <a:off x="2317" y="1914"/>
                <a:ext cx="664" cy="522"/>
              </a:xfrm>
              <a:custGeom>
                <a:avLst/>
                <a:gdLst>
                  <a:gd name="T0" fmla="*/ 0 w 664"/>
                  <a:gd name="T1" fmla="*/ 118 h 533"/>
                  <a:gd name="T2" fmla="*/ 2 w 664"/>
                  <a:gd name="T3" fmla="*/ 171 h 533"/>
                  <a:gd name="T4" fmla="*/ 17 w 664"/>
                  <a:gd name="T5" fmla="*/ 171 h 533"/>
                  <a:gd name="T6" fmla="*/ 82 w 664"/>
                  <a:gd name="T7" fmla="*/ 169 h 533"/>
                  <a:gd name="T8" fmla="*/ 89 w 664"/>
                  <a:gd name="T9" fmla="*/ 265 h 533"/>
                  <a:gd name="T10" fmla="*/ 177 w 664"/>
                  <a:gd name="T11" fmla="*/ 263 h 533"/>
                  <a:gd name="T12" fmla="*/ 179 w 664"/>
                  <a:gd name="T13" fmla="*/ 333 h 533"/>
                  <a:gd name="T14" fmla="*/ 280 w 664"/>
                  <a:gd name="T15" fmla="*/ 349 h 533"/>
                  <a:gd name="T16" fmla="*/ 286 w 664"/>
                  <a:gd name="T17" fmla="*/ 390 h 533"/>
                  <a:gd name="T18" fmla="*/ 375 w 664"/>
                  <a:gd name="T19" fmla="*/ 394 h 533"/>
                  <a:gd name="T20" fmla="*/ 372 w 664"/>
                  <a:gd name="T21" fmla="*/ 440 h 533"/>
                  <a:gd name="T22" fmla="*/ 471 w 664"/>
                  <a:gd name="T23" fmla="*/ 438 h 533"/>
                  <a:gd name="T24" fmla="*/ 474 w 664"/>
                  <a:gd name="T25" fmla="*/ 532 h 533"/>
                  <a:gd name="T26" fmla="*/ 495 w 664"/>
                  <a:gd name="T27" fmla="*/ 532 h 533"/>
                  <a:gd name="T28" fmla="*/ 663 w 664"/>
                  <a:gd name="T29" fmla="*/ 527 h 533"/>
                  <a:gd name="T30" fmla="*/ 652 w 664"/>
                  <a:gd name="T31" fmla="*/ 396 h 533"/>
                  <a:gd name="T32" fmla="*/ 582 w 664"/>
                  <a:gd name="T33" fmla="*/ 392 h 533"/>
                  <a:gd name="T34" fmla="*/ 610 w 664"/>
                  <a:gd name="T35" fmla="*/ 266 h 533"/>
                  <a:gd name="T36" fmla="*/ 600 w 664"/>
                  <a:gd name="T37" fmla="*/ 5 h 533"/>
                  <a:gd name="T38" fmla="*/ 562 w 664"/>
                  <a:gd name="T39" fmla="*/ 0 h 533"/>
                  <a:gd name="T40" fmla="*/ 460 w 664"/>
                  <a:gd name="T41" fmla="*/ 10 h 533"/>
                  <a:gd name="T42" fmla="*/ 458 w 664"/>
                  <a:gd name="T43" fmla="*/ 87 h 533"/>
                  <a:gd name="T44" fmla="*/ 301 w 664"/>
                  <a:gd name="T45" fmla="*/ 92 h 533"/>
                  <a:gd name="T46" fmla="*/ 261 w 664"/>
                  <a:gd name="T47" fmla="*/ 122 h 533"/>
                  <a:gd name="T48" fmla="*/ 228 w 664"/>
                  <a:gd name="T49" fmla="*/ 76 h 533"/>
                  <a:gd name="T50" fmla="*/ 176 w 664"/>
                  <a:gd name="T51" fmla="*/ 67 h 533"/>
                  <a:gd name="T52" fmla="*/ 176 w 664"/>
                  <a:gd name="T53" fmla="*/ 84 h 533"/>
                  <a:gd name="T54" fmla="*/ 89 w 664"/>
                  <a:gd name="T55" fmla="*/ 92 h 533"/>
                  <a:gd name="T56" fmla="*/ 89 w 664"/>
                  <a:gd name="T57" fmla="*/ 116 h 533"/>
                  <a:gd name="T58" fmla="*/ 0 w 664"/>
                  <a:gd name="T59" fmla="*/ 118 h 533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664"/>
                  <a:gd name="T91" fmla="*/ 0 h 533"/>
                  <a:gd name="T92" fmla="*/ 664 w 664"/>
                  <a:gd name="T93" fmla="*/ 533 h 533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664" h="533">
                    <a:moveTo>
                      <a:pt x="0" y="118"/>
                    </a:moveTo>
                    <a:lnTo>
                      <a:pt x="2" y="171"/>
                    </a:lnTo>
                    <a:lnTo>
                      <a:pt x="17" y="171"/>
                    </a:lnTo>
                    <a:lnTo>
                      <a:pt x="82" y="169"/>
                    </a:lnTo>
                    <a:lnTo>
                      <a:pt x="89" y="265"/>
                    </a:lnTo>
                    <a:lnTo>
                      <a:pt x="177" y="263"/>
                    </a:lnTo>
                    <a:lnTo>
                      <a:pt x="179" y="333"/>
                    </a:lnTo>
                    <a:lnTo>
                      <a:pt x="280" y="349"/>
                    </a:lnTo>
                    <a:lnTo>
                      <a:pt x="286" y="390"/>
                    </a:lnTo>
                    <a:lnTo>
                      <a:pt x="375" y="394"/>
                    </a:lnTo>
                    <a:lnTo>
                      <a:pt x="372" y="440"/>
                    </a:lnTo>
                    <a:lnTo>
                      <a:pt x="471" y="438"/>
                    </a:lnTo>
                    <a:lnTo>
                      <a:pt x="474" y="532"/>
                    </a:lnTo>
                    <a:lnTo>
                      <a:pt x="495" y="532"/>
                    </a:lnTo>
                    <a:lnTo>
                      <a:pt x="663" y="527"/>
                    </a:lnTo>
                    <a:lnTo>
                      <a:pt x="652" y="396"/>
                    </a:lnTo>
                    <a:lnTo>
                      <a:pt x="582" y="392"/>
                    </a:lnTo>
                    <a:lnTo>
                      <a:pt x="610" y="266"/>
                    </a:lnTo>
                    <a:lnTo>
                      <a:pt x="600" y="5"/>
                    </a:lnTo>
                    <a:lnTo>
                      <a:pt x="562" y="0"/>
                    </a:lnTo>
                    <a:lnTo>
                      <a:pt x="460" y="10"/>
                    </a:lnTo>
                    <a:lnTo>
                      <a:pt x="458" y="87"/>
                    </a:lnTo>
                    <a:lnTo>
                      <a:pt x="301" y="92"/>
                    </a:lnTo>
                    <a:lnTo>
                      <a:pt x="261" y="122"/>
                    </a:lnTo>
                    <a:lnTo>
                      <a:pt x="228" y="76"/>
                    </a:lnTo>
                    <a:lnTo>
                      <a:pt x="176" y="67"/>
                    </a:lnTo>
                    <a:lnTo>
                      <a:pt x="176" y="84"/>
                    </a:lnTo>
                    <a:lnTo>
                      <a:pt x="89" y="92"/>
                    </a:lnTo>
                    <a:lnTo>
                      <a:pt x="89" y="116"/>
                    </a:lnTo>
                    <a:lnTo>
                      <a:pt x="0" y="118"/>
                    </a:lnTo>
                  </a:path>
                </a:pathLst>
              </a:custGeom>
              <a:solidFill>
                <a:schemeClr val="bg2">
                  <a:lumMod val="50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90" name="Rectangle 140"/>
              <p:cNvSpPr>
                <a:spLocks noChangeArrowheads="1"/>
              </p:cNvSpPr>
              <p:nvPr/>
            </p:nvSpPr>
            <p:spPr bwMode="auto">
              <a:xfrm>
                <a:off x="2352" y="1977"/>
                <a:ext cx="618" cy="2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square" lIns="90488" tIns="44450" rIns="90488" bIns="44450">
                <a:spAutoFit/>
              </a:bodyPr>
              <a:lstStyle/>
              <a:p>
                <a:pPr algn="ctr"/>
                <a:r>
                  <a:rPr lang="en-US" sz="600" b="1" dirty="0">
                    <a:latin typeface="Times New Roman" pitchFamily="18" charset="0"/>
                  </a:rPr>
                  <a:t>        </a:t>
                </a:r>
              </a:p>
              <a:p>
                <a:pPr algn="ctr"/>
                <a:r>
                  <a:rPr lang="en-US" sz="700" b="1" dirty="0">
                    <a:latin typeface="Times New Roman" pitchFamily="18" charset="0"/>
                  </a:rPr>
                  <a:t>Pulaski</a:t>
                </a:r>
              </a:p>
              <a:p>
                <a:pPr algn="ctr"/>
                <a:r>
                  <a:rPr lang="en-US" sz="700" b="1" dirty="0">
                    <a:latin typeface="Times New Roman" pitchFamily="18" charset="0"/>
                  </a:rPr>
                  <a:t>Tracy Harris </a:t>
                </a:r>
              </a:p>
              <a:p>
                <a:pPr algn="ctr"/>
                <a:endParaRPr lang="en-US" sz="800" b="1" dirty="0">
                  <a:latin typeface="Times New Roman" pitchFamily="18" charset="0"/>
                </a:endParaRPr>
              </a:p>
            </p:txBody>
          </p:sp>
        </p:grpSp>
        <p:grpSp>
          <p:nvGrpSpPr>
            <p:cNvPr id="2099" name="Group 144"/>
            <p:cNvGrpSpPr>
              <a:grpSpLocks/>
            </p:cNvGrpSpPr>
            <p:nvPr/>
          </p:nvGrpSpPr>
          <p:grpSpPr bwMode="auto">
            <a:xfrm>
              <a:off x="2154" y="1118"/>
              <a:ext cx="502" cy="436"/>
              <a:chOff x="2214" y="1118"/>
              <a:chExt cx="521" cy="436"/>
            </a:xfrm>
          </p:grpSpPr>
          <p:sp>
            <p:nvSpPr>
              <p:cNvPr id="2187" name="Freeform 142"/>
              <p:cNvSpPr>
                <a:spLocks/>
              </p:cNvSpPr>
              <p:nvPr/>
            </p:nvSpPr>
            <p:spPr bwMode="auto">
              <a:xfrm>
                <a:off x="2214" y="1118"/>
                <a:ext cx="521" cy="436"/>
              </a:xfrm>
              <a:custGeom>
                <a:avLst/>
                <a:gdLst>
                  <a:gd name="T0" fmla="*/ 0 w 521"/>
                  <a:gd name="T1" fmla="*/ 265 h 436"/>
                  <a:gd name="T2" fmla="*/ 2 w 521"/>
                  <a:gd name="T3" fmla="*/ 349 h 436"/>
                  <a:gd name="T4" fmla="*/ 330 w 521"/>
                  <a:gd name="T5" fmla="*/ 351 h 436"/>
                  <a:gd name="T6" fmla="*/ 337 w 521"/>
                  <a:gd name="T7" fmla="*/ 435 h 436"/>
                  <a:gd name="T8" fmla="*/ 520 w 521"/>
                  <a:gd name="T9" fmla="*/ 435 h 436"/>
                  <a:gd name="T10" fmla="*/ 506 w 521"/>
                  <a:gd name="T11" fmla="*/ 80 h 436"/>
                  <a:gd name="T12" fmla="*/ 382 w 521"/>
                  <a:gd name="T13" fmla="*/ 77 h 436"/>
                  <a:gd name="T14" fmla="*/ 378 w 521"/>
                  <a:gd name="T15" fmla="*/ 0 h 436"/>
                  <a:gd name="T16" fmla="*/ 191 w 521"/>
                  <a:gd name="T17" fmla="*/ 5 h 436"/>
                  <a:gd name="T18" fmla="*/ 192 w 521"/>
                  <a:gd name="T19" fmla="*/ 75 h 436"/>
                  <a:gd name="T20" fmla="*/ 31 w 521"/>
                  <a:gd name="T21" fmla="*/ 81 h 436"/>
                  <a:gd name="T22" fmla="*/ 31 w 521"/>
                  <a:gd name="T23" fmla="*/ 259 h 436"/>
                  <a:gd name="T24" fmla="*/ 0 w 521"/>
                  <a:gd name="T25" fmla="*/ 265 h 4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521"/>
                  <a:gd name="T40" fmla="*/ 0 h 436"/>
                  <a:gd name="T41" fmla="*/ 521 w 521"/>
                  <a:gd name="T42" fmla="*/ 436 h 4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521" h="436">
                    <a:moveTo>
                      <a:pt x="0" y="265"/>
                    </a:moveTo>
                    <a:lnTo>
                      <a:pt x="2" y="349"/>
                    </a:lnTo>
                    <a:lnTo>
                      <a:pt x="330" y="351"/>
                    </a:lnTo>
                    <a:lnTo>
                      <a:pt x="337" y="435"/>
                    </a:lnTo>
                    <a:lnTo>
                      <a:pt x="520" y="435"/>
                    </a:lnTo>
                    <a:lnTo>
                      <a:pt x="506" y="80"/>
                    </a:lnTo>
                    <a:lnTo>
                      <a:pt x="382" y="77"/>
                    </a:lnTo>
                    <a:lnTo>
                      <a:pt x="378" y="0"/>
                    </a:lnTo>
                    <a:lnTo>
                      <a:pt x="191" y="5"/>
                    </a:lnTo>
                    <a:lnTo>
                      <a:pt x="192" y="75"/>
                    </a:lnTo>
                    <a:lnTo>
                      <a:pt x="31" y="81"/>
                    </a:lnTo>
                    <a:lnTo>
                      <a:pt x="31" y="259"/>
                    </a:lnTo>
                    <a:lnTo>
                      <a:pt x="0" y="265"/>
                    </a:lnTo>
                  </a:path>
                </a:pathLst>
              </a:custGeom>
              <a:solidFill>
                <a:schemeClr val="accent3">
                  <a:lumMod val="40000"/>
                  <a:lumOff val="60000"/>
                </a:schemeClr>
              </a:solidFill>
              <a:ln w="1270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solidFill>
                    <a:srgbClr val="7030A0"/>
                  </a:solidFill>
                </a:endParaRPr>
              </a:p>
            </p:txBody>
          </p:sp>
          <p:sp>
            <p:nvSpPr>
              <p:cNvPr id="2188" name="Rectangle 143"/>
              <p:cNvSpPr>
                <a:spLocks noChangeArrowheads="1"/>
              </p:cNvSpPr>
              <p:nvPr/>
            </p:nvSpPr>
            <p:spPr bwMode="auto">
              <a:xfrm>
                <a:off x="2302" y="1196"/>
                <a:ext cx="378" cy="24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Van Buren</a:t>
                </a:r>
              </a:p>
              <a:p>
                <a:pPr algn="ctr"/>
                <a:r>
                  <a:rPr lang="en-US" sz="700" b="1" dirty="0">
                    <a:latin typeface="Times New Roman" pitchFamily="18" charset="0"/>
                  </a:rPr>
                  <a:t>Sandra Crome</a:t>
                </a:r>
              </a:p>
              <a:p>
                <a:pPr algn="ctr"/>
                <a:endParaRPr lang="en-US" sz="800" b="1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100" name="Group 147"/>
            <p:cNvGrpSpPr>
              <a:grpSpLocks/>
            </p:cNvGrpSpPr>
            <p:nvPr/>
          </p:nvGrpSpPr>
          <p:grpSpPr bwMode="auto">
            <a:xfrm>
              <a:off x="2378" y="1553"/>
              <a:ext cx="443" cy="492"/>
              <a:chOff x="2434" y="1553"/>
              <a:chExt cx="457" cy="492"/>
            </a:xfrm>
          </p:grpSpPr>
          <p:sp>
            <p:nvSpPr>
              <p:cNvPr id="2185" name="Freeform 145"/>
              <p:cNvSpPr>
                <a:spLocks/>
              </p:cNvSpPr>
              <p:nvPr/>
            </p:nvSpPr>
            <p:spPr bwMode="auto">
              <a:xfrm>
                <a:off x="2434" y="1553"/>
                <a:ext cx="452" cy="492"/>
              </a:xfrm>
              <a:custGeom>
                <a:avLst/>
                <a:gdLst>
                  <a:gd name="T0" fmla="*/ 0 w 441"/>
                  <a:gd name="T1" fmla="*/ 370 h 479"/>
                  <a:gd name="T2" fmla="*/ 54 w 441"/>
                  <a:gd name="T3" fmla="*/ 423 h 479"/>
                  <a:gd name="T4" fmla="*/ 106 w 441"/>
                  <a:gd name="T5" fmla="*/ 432 h 479"/>
                  <a:gd name="T6" fmla="*/ 139 w 441"/>
                  <a:gd name="T7" fmla="*/ 478 h 479"/>
                  <a:gd name="T8" fmla="*/ 179 w 441"/>
                  <a:gd name="T9" fmla="*/ 448 h 479"/>
                  <a:gd name="T10" fmla="*/ 336 w 441"/>
                  <a:gd name="T11" fmla="*/ 443 h 479"/>
                  <a:gd name="T12" fmla="*/ 338 w 441"/>
                  <a:gd name="T13" fmla="*/ 366 h 479"/>
                  <a:gd name="T14" fmla="*/ 440 w 441"/>
                  <a:gd name="T15" fmla="*/ 356 h 479"/>
                  <a:gd name="T16" fmla="*/ 438 w 441"/>
                  <a:gd name="T17" fmla="*/ 297 h 479"/>
                  <a:gd name="T18" fmla="*/ 434 w 441"/>
                  <a:gd name="T19" fmla="*/ 0 h 479"/>
                  <a:gd name="T20" fmla="*/ 289 w 441"/>
                  <a:gd name="T21" fmla="*/ 0 h 479"/>
                  <a:gd name="T22" fmla="*/ 106 w 441"/>
                  <a:gd name="T23" fmla="*/ 0 h 479"/>
                  <a:gd name="T24" fmla="*/ 105 w 441"/>
                  <a:gd name="T25" fmla="*/ 89 h 479"/>
                  <a:gd name="T26" fmla="*/ 61 w 441"/>
                  <a:gd name="T27" fmla="*/ 148 h 479"/>
                  <a:gd name="T28" fmla="*/ 89 w 441"/>
                  <a:gd name="T29" fmla="*/ 208 h 479"/>
                  <a:gd name="T30" fmla="*/ 79 w 441"/>
                  <a:gd name="T31" fmla="*/ 249 h 479"/>
                  <a:gd name="T32" fmla="*/ 48 w 441"/>
                  <a:gd name="T33" fmla="*/ 257 h 479"/>
                  <a:gd name="T34" fmla="*/ 44 w 441"/>
                  <a:gd name="T35" fmla="*/ 274 h 479"/>
                  <a:gd name="T36" fmla="*/ 55 w 441"/>
                  <a:gd name="T37" fmla="*/ 304 h 479"/>
                  <a:gd name="T38" fmla="*/ 0 w 441"/>
                  <a:gd name="T39" fmla="*/ 370 h 479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441"/>
                  <a:gd name="T61" fmla="*/ 0 h 479"/>
                  <a:gd name="T62" fmla="*/ 441 w 441"/>
                  <a:gd name="T63" fmla="*/ 479 h 479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441" h="479">
                    <a:moveTo>
                      <a:pt x="0" y="370"/>
                    </a:moveTo>
                    <a:lnTo>
                      <a:pt x="54" y="423"/>
                    </a:lnTo>
                    <a:lnTo>
                      <a:pt x="106" y="432"/>
                    </a:lnTo>
                    <a:lnTo>
                      <a:pt x="139" y="478"/>
                    </a:lnTo>
                    <a:lnTo>
                      <a:pt x="179" y="448"/>
                    </a:lnTo>
                    <a:lnTo>
                      <a:pt x="336" y="443"/>
                    </a:lnTo>
                    <a:lnTo>
                      <a:pt x="338" y="366"/>
                    </a:lnTo>
                    <a:lnTo>
                      <a:pt x="440" y="356"/>
                    </a:lnTo>
                    <a:lnTo>
                      <a:pt x="438" y="297"/>
                    </a:lnTo>
                    <a:lnTo>
                      <a:pt x="434" y="0"/>
                    </a:lnTo>
                    <a:lnTo>
                      <a:pt x="289" y="0"/>
                    </a:lnTo>
                    <a:lnTo>
                      <a:pt x="106" y="0"/>
                    </a:lnTo>
                    <a:lnTo>
                      <a:pt x="105" y="89"/>
                    </a:lnTo>
                    <a:lnTo>
                      <a:pt x="61" y="148"/>
                    </a:lnTo>
                    <a:lnTo>
                      <a:pt x="89" y="208"/>
                    </a:lnTo>
                    <a:lnTo>
                      <a:pt x="79" y="249"/>
                    </a:lnTo>
                    <a:lnTo>
                      <a:pt x="48" y="257"/>
                    </a:lnTo>
                    <a:lnTo>
                      <a:pt x="44" y="274"/>
                    </a:lnTo>
                    <a:lnTo>
                      <a:pt x="55" y="304"/>
                    </a:lnTo>
                    <a:lnTo>
                      <a:pt x="0" y="370"/>
                    </a:lnTo>
                  </a:path>
                </a:pathLst>
              </a:custGeom>
              <a:solidFill>
                <a:schemeClr val="accent3">
                  <a:lumMod val="40000"/>
                  <a:lumOff val="60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86" name="Rectangle 146"/>
              <p:cNvSpPr>
                <a:spLocks noChangeArrowheads="1"/>
              </p:cNvSpPr>
              <p:nvPr/>
            </p:nvSpPr>
            <p:spPr bwMode="auto">
              <a:xfrm>
                <a:off x="2515" y="1608"/>
                <a:ext cx="376" cy="31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Faulkner</a:t>
                </a:r>
              </a:p>
              <a:p>
                <a:pPr algn="ctr"/>
                <a:r>
                  <a:rPr lang="en-US" sz="700" b="1" dirty="0">
                    <a:latin typeface="Times New Roman" pitchFamily="18" charset="0"/>
                  </a:rPr>
                  <a:t>Sandra Crome</a:t>
                </a:r>
              </a:p>
              <a:p>
                <a:pPr algn="ctr"/>
                <a:endParaRPr lang="en-US" sz="800" b="1" dirty="0">
                  <a:latin typeface="Times New Roman" pitchFamily="18" charset="0"/>
                </a:endParaRPr>
              </a:p>
              <a:p>
                <a:pPr algn="ctr"/>
                <a:endParaRPr lang="en-US" sz="800" b="1" dirty="0">
                  <a:latin typeface="Times New Roman" pitchFamily="18" charset="0"/>
                </a:endParaRPr>
              </a:p>
            </p:txBody>
          </p:sp>
        </p:grpSp>
        <p:grpSp>
          <p:nvGrpSpPr>
            <p:cNvPr id="2101" name="Group 150"/>
            <p:cNvGrpSpPr>
              <a:grpSpLocks/>
            </p:cNvGrpSpPr>
            <p:nvPr/>
          </p:nvGrpSpPr>
          <p:grpSpPr bwMode="auto">
            <a:xfrm>
              <a:off x="2502" y="750"/>
              <a:ext cx="537" cy="448"/>
              <a:chOff x="2579" y="750"/>
              <a:chExt cx="559" cy="448"/>
            </a:xfrm>
          </p:grpSpPr>
          <p:sp>
            <p:nvSpPr>
              <p:cNvPr id="2183" name="Freeform 148"/>
              <p:cNvSpPr>
                <a:spLocks/>
              </p:cNvSpPr>
              <p:nvPr/>
            </p:nvSpPr>
            <p:spPr bwMode="auto">
              <a:xfrm>
                <a:off x="2588" y="750"/>
                <a:ext cx="550" cy="448"/>
              </a:xfrm>
              <a:custGeom>
                <a:avLst/>
                <a:gdLst>
                  <a:gd name="T0" fmla="*/ 0 w 532"/>
                  <a:gd name="T1" fmla="*/ 174 h 448"/>
                  <a:gd name="T2" fmla="*/ 91 w 532"/>
                  <a:gd name="T3" fmla="*/ 171 h 448"/>
                  <a:gd name="T4" fmla="*/ 87 w 532"/>
                  <a:gd name="T5" fmla="*/ 72 h 448"/>
                  <a:gd name="T6" fmla="*/ 169 w 532"/>
                  <a:gd name="T7" fmla="*/ 72 h 448"/>
                  <a:gd name="T8" fmla="*/ 177 w 532"/>
                  <a:gd name="T9" fmla="*/ 6 h 448"/>
                  <a:gd name="T10" fmla="*/ 216 w 532"/>
                  <a:gd name="T11" fmla="*/ 0 h 448"/>
                  <a:gd name="T12" fmla="*/ 232 w 532"/>
                  <a:gd name="T13" fmla="*/ 48 h 448"/>
                  <a:gd name="T14" fmla="*/ 292 w 532"/>
                  <a:gd name="T15" fmla="*/ 75 h 448"/>
                  <a:gd name="T16" fmla="*/ 267 w 532"/>
                  <a:gd name="T17" fmla="*/ 105 h 448"/>
                  <a:gd name="T18" fmla="*/ 264 w 532"/>
                  <a:gd name="T19" fmla="*/ 201 h 448"/>
                  <a:gd name="T20" fmla="*/ 296 w 532"/>
                  <a:gd name="T21" fmla="*/ 183 h 448"/>
                  <a:gd name="T22" fmla="*/ 311 w 532"/>
                  <a:gd name="T23" fmla="*/ 183 h 448"/>
                  <a:gd name="T24" fmla="*/ 320 w 532"/>
                  <a:gd name="T25" fmla="*/ 207 h 448"/>
                  <a:gd name="T26" fmla="*/ 333 w 532"/>
                  <a:gd name="T27" fmla="*/ 228 h 448"/>
                  <a:gd name="T28" fmla="*/ 369 w 532"/>
                  <a:gd name="T29" fmla="*/ 192 h 448"/>
                  <a:gd name="T30" fmla="*/ 495 w 532"/>
                  <a:gd name="T31" fmla="*/ 300 h 448"/>
                  <a:gd name="T32" fmla="*/ 503 w 532"/>
                  <a:gd name="T33" fmla="*/ 390 h 448"/>
                  <a:gd name="T34" fmla="*/ 530 w 532"/>
                  <a:gd name="T35" fmla="*/ 399 h 448"/>
                  <a:gd name="T36" fmla="*/ 531 w 532"/>
                  <a:gd name="T37" fmla="*/ 441 h 448"/>
                  <a:gd name="T38" fmla="*/ 135 w 532"/>
                  <a:gd name="T39" fmla="*/ 447 h 448"/>
                  <a:gd name="T40" fmla="*/ 10 w 532"/>
                  <a:gd name="T41" fmla="*/ 447 h 448"/>
                  <a:gd name="T42" fmla="*/ 4 w 532"/>
                  <a:gd name="T43" fmla="*/ 369 h 448"/>
                  <a:gd name="T44" fmla="*/ 13 w 532"/>
                  <a:gd name="T45" fmla="*/ 357 h 448"/>
                  <a:gd name="T46" fmla="*/ 0 w 532"/>
                  <a:gd name="T47" fmla="*/ 174 h 44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532"/>
                  <a:gd name="T73" fmla="*/ 0 h 448"/>
                  <a:gd name="T74" fmla="*/ 532 w 532"/>
                  <a:gd name="T75" fmla="*/ 448 h 44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532" h="448">
                    <a:moveTo>
                      <a:pt x="0" y="174"/>
                    </a:moveTo>
                    <a:lnTo>
                      <a:pt x="91" y="171"/>
                    </a:lnTo>
                    <a:lnTo>
                      <a:pt x="87" y="72"/>
                    </a:lnTo>
                    <a:lnTo>
                      <a:pt x="169" y="72"/>
                    </a:lnTo>
                    <a:lnTo>
                      <a:pt x="177" y="6"/>
                    </a:lnTo>
                    <a:lnTo>
                      <a:pt x="216" y="0"/>
                    </a:lnTo>
                    <a:lnTo>
                      <a:pt x="232" y="48"/>
                    </a:lnTo>
                    <a:lnTo>
                      <a:pt x="292" y="75"/>
                    </a:lnTo>
                    <a:lnTo>
                      <a:pt x="267" y="105"/>
                    </a:lnTo>
                    <a:lnTo>
                      <a:pt x="264" y="201"/>
                    </a:lnTo>
                    <a:lnTo>
                      <a:pt x="296" y="183"/>
                    </a:lnTo>
                    <a:lnTo>
                      <a:pt x="311" y="183"/>
                    </a:lnTo>
                    <a:lnTo>
                      <a:pt x="320" y="207"/>
                    </a:lnTo>
                    <a:lnTo>
                      <a:pt x="333" y="228"/>
                    </a:lnTo>
                    <a:lnTo>
                      <a:pt x="369" y="192"/>
                    </a:lnTo>
                    <a:lnTo>
                      <a:pt x="495" y="300"/>
                    </a:lnTo>
                    <a:lnTo>
                      <a:pt x="503" y="390"/>
                    </a:lnTo>
                    <a:lnTo>
                      <a:pt x="530" y="399"/>
                    </a:lnTo>
                    <a:lnTo>
                      <a:pt x="531" y="441"/>
                    </a:lnTo>
                    <a:lnTo>
                      <a:pt x="135" y="447"/>
                    </a:lnTo>
                    <a:lnTo>
                      <a:pt x="10" y="447"/>
                    </a:lnTo>
                    <a:lnTo>
                      <a:pt x="4" y="369"/>
                    </a:lnTo>
                    <a:lnTo>
                      <a:pt x="13" y="357"/>
                    </a:lnTo>
                    <a:lnTo>
                      <a:pt x="0" y="174"/>
                    </a:lnTo>
                  </a:path>
                </a:pathLst>
              </a:custGeom>
              <a:solidFill>
                <a:schemeClr val="accent3">
                  <a:lumMod val="40000"/>
                  <a:lumOff val="60000"/>
                </a:schemeClr>
              </a:solidFill>
              <a:ln w="1270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84" name="Rectangle 149"/>
              <p:cNvSpPr>
                <a:spLocks noChangeArrowheads="1"/>
              </p:cNvSpPr>
              <p:nvPr/>
            </p:nvSpPr>
            <p:spPr bwMode="auto">
              <a:xfrm>
                <a:off x="2579" y="896"/>
                <a:ext cx="379" cy="24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Stone</a:t>
                </a:r>
              </a:p>
              <a:p>
                <a:pPr algn="ctr"/>
                <a:r>
                  <a:rPr lang="en-US" sz="700" b="1" dirty="0">
                    <a:solidFill>
                      <a:srgbClr val="000000"/>
                    </a:solidFill>
                    <a:latin typeface="Times New Roman" pitchFamily="18" charset="0"/>
                  </a:rPr>
                  <a:t>Sandra Crome</a:t>
                </a:r>
              </a:p>
              <a:p>
                <a:pPr algn="ctr"/>
                <a:endParaRPr lang="en-US" sz="800" b="1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102" name="Group 154"/>
            <p:cNvGrpSpPr>
              <a:grpSpLocks/>
            </p:cNvGrpSpPr>
            <p:nvPr/>
          </p:nvGrpSpPr>
          <p:grpSpPr bwMode="auto">
            <a:xfrm>
              <a:off x="2050" y="778"/>
              <a:ext cx="478" cy="439"/>
              <a:chOff x="2106" y="778"/>
              <a:chExt cx="496" cy="439"/>
            </a:xfrm>
          </p:grpSpPr>
          <p:sp>
            <p:nvSpPr>
              <p:cNvPr id="2181" name="Freeform 152"/>
              <p:cNvSpPr>
                <a:spLocks/>
              </p:cNvSpPr>
              <p:nvPr/>
            </p:nvSpPr>
            <p:spPr bwMode="auto">
              <a:xfrm>
                <a:off x="2106" y="778"/>
                <a:ext cx="496" cy="439"/>
              </a:xfrm>
              <a:custGeom>
                <a:avLst/>
                <a:gdLst>
                  <a:gd name="T0" fmla="*/ 0 w 496"/>
                  <a:gd name="T1" fmla="*/ 3 h 417"/>
                  <a:gd name="T2" fmla="*/ 54 w 496"/>
                  <a:gd name="T3" fmla="*/ 0 h 417"/>
                  <a:gd name="T4" fmla="*/ 99 w 496"/>
                  <a:gd name="T5" fmla="*/ 6 h 417"/>
                  <a:gd name="T6" fmla="*/ 102 w 496"/>
                  <a:gd name="T7" fmla="*/ 48 h 417"/>
                  <a:gd name="T8" fmla="*/ 477 w 496"/>
                  <a:gd name="T9" fmla="*/ 45 h 417"/>
                  <a:gd name="T10" fmla="*/ 495 w 496"/>
                  <a:gd name="T11" fmla="*/ 321 h 417"/>
                  <a:gd name="T12" fmla="*/ 489 w 496"/>
                  <a:gd name="T13" fmla="*/ 335 h 417"/>
                  <a:gd name="T14" fmla="*/ 303 w 496"/>
                  <a:gd name="T15" fmla="*/ 338 h 417"/>
                  <a:gd name="T16" fmla="*/ 303 w 496"/>
                  <a:gd name="T17" fmla="*/ 408 h 417"/>
                  <a:gd name="T18" fmla="*/ 9 w 496"/>
                  <a:gd name="T19" fmla="*/ 416 h 417"/>
                  <a:gd name="T20" fmla="*/ 0 w 496"/>
                  <a:gd name="T21" fmla="*/ 3 h 417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496"/>
                  <a:gd name="T34" fmla="*/ 0 h 417"/>
                  <a:gd name="T35" fmla="*/ 496 w 496"/>
                  <a:gd name="T36" fmla="*/ 417 h 417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496" h="417">
                    <a:moveTo>
                      <a:pt x="0" y="3"/>
                    </a:moveTo>
                    <a:lnTo>
                      <a:pt x="54" y="0"/>
                    </a:lnTo>
                    <a:lnTo>
                      <a:pt x="99" y="6"/>
                    </a:lnTo>
                    <a:lnTo>
                      <a:pt x="102" y="48"/>
                    </a:lnTo>
                    <a:lnTo>
                      <a:pt x="477" y="45"/>
                    </a:lnTo>
                    <a:lnTo>
                      <a:pt x="495" y="321"/>
                    </a:lnTo>
                    <a:lnTo>
                      <a:pt x="489" y="335"/>
                    </a:lnTo>
                    <a:lnTo>
                      <a:pt x="303" y="338"/>
                    </a:lnTo>
                    <a:lnTo>
                      <a:pt x="303" y="408"/>
                    </a:lnTo>
                    <a:lnTo>
                      <a:pt x="9" y="416"/>
                    </a:lnTo>
                    <a:lnTo>
                      <a:pt x="0" y="3"/>
                    </a:lnTo>
                  </a:path>
                </a:pathLst>
              </a:custGeom>
              <a:solidFill>
                <a:schemeClr val="accent3">
                  <a:lumMod val="40000"/>
                  <a:lumOff val="60000"/>
                </a:schemeClr>
              </a:solidFill>
              <a:ln w="1270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82" name="Rectangle 153"/>
              <p:cNvSpPr>
                <a:spLocks noChangeArrowheads="1"/>
              </p:cNvSpPr>
              <p:nvPr/>
            </p:nvSpPr>
            <p:spPr bwMode="auto">
              <a:xfrm>
                <a:off x="2153" y="923"/>
                <a:ext cx="378" cy="24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Searcy</a:t>
                </a:r>
              </a:p>
              <a:p>
                <a:pPr algn="ctr"/>
                <a:r>
                  <a:rPr lang="en-US" sz="700" b="1" dirty="0">
                    <a:solidFill>
                      <a:srgbClr val="000000"/>
                    </a:solidFill>
                    <a:latin typeface="Times New Roman" pitchFamily="18" charset="0"/>
                  </a:rPr>
                  <a:t>Sandra Crome</a:t>
                </a:r>
              </a:p>
              <a:p>
                <a:pPr algn="ctr"/>
                <a:endParaRPr lang="en-US" sz="800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103" name="Group 157"/>
            <p:cNvGrpSpPr>
              <a:grpSpLocks/>
            </p:cNvGrpSpPr>
            <p:nvPr/>
          </p:nvGrpSpPr>
          <p:grpSpPr bwMode="auto">
            <a:xfrm>
              <a:off x="1552" y="786"/>
              <a:ext cx="513" cy="416"/>
              <a:chOff x="1582" y="786"/>
              <a:chExt cx="530" cy="416"/>
            </a:xfrm>
          </p:grpSpPr>
          <p:sp>
            <p:nvSpPr>
              <p:cNvPr id="2179" name="Freeform 155"/>
              <p:cNvSpPr>
                <a:spLocks/>
              </p:cNvSpPr>
              <p:nvPr/>
            </p:nvSpPr>
            <p:spPr bwMode="auto">
              <a:xfrm>
                <a:off x="1582" y="786"/>
                <a:ext cx="530" cy="416"/>
              </a:xfrm>
              <a:custGeom>
                <a:avLst/>
                <a:gdLst>
                  <a:gd name="T0" fmla="*/ 0 w 530"/>
                  <a:gd name="T1" fmla="*/ 268 h 416"/>
                  <a:gd name="T2" fmla="*/ 13 w 530"/>
                  <a:gd name="T3" fmla="*/ 373 h 416"/>
                  <a:gd name="T4" fmla="*/ 14 w 530"/>
                  <a:gd name="T5" fmla="*/ 409 h 416"/>
                  <a:gd name="T6" fmla="*/ 324 w 530"/>
                  <a:gd name="T7" fmla="*/ 415 h 416"/>
                  <a:gd name="T8" fmla="*/ 529 w 530"/>
                  <a:gd name="T9" fmla="*/ 415 h 416"/>
                  <a:gd name="T10" fmla="*/ 522 w 530"/>
                  <a:gd name="T11" fmla="*/ 0 h 416"/>
                  <a:gd name="T12" fmla="*/ 206 w 530"/>
                  <a:gd name="T13" fmla="*/ 8 h 416"/>
                  <a:gd name="T14" fmla="*/ 35 w 530"/>
                  <a:gd name="T15" fmla="*/ 5 h 416"/>
                  <a:gd name="T16" fmla="*/ 36 w 530"/>
                  <a:gd name="T17" fmla="*/ 53 h 416"/>
                  <a:gd name="T18" fmla="*/ 68 w 530"/>
                  <a:gd name="T19" fmla="*/ 52 h 416"/>
                  <a:gd name="T20" fmla="*/ 70 w 530"/>
                  <a:gd name="T21" fmla="*/ 164 h 416"/>
                  <a:gd name="T22" fmla="*/ 28 w 530"/>
                  <a:gd name="T23" fmla="*/ 195 h 416"/>
                  <a:gd name="T24" fmla="*/ 0 w 530"/>
                  <a:gd name="T25" fmla="*/ 268 h 41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530"/>
                  <a:gd name="T40" fmla="*/ 0 h 416"/>
                  <a:gd name="T41" fmla="*/ 530 w 530"/>
                  <a:gd name="T42" fmla="*/ 416 h 41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530" h="416">
                    <a:moveTo>
                      <a:pt x="0" y="268"/>
                    </a:moveTo>
                    <a:lnTo>
                      <a:pt x="13" y="373"/>
                    </a:lnTo>
                    <a:lnTo>
                      <a:pt x="14" y="409"/>
                    </a:lnTo>
                    <a:lnTo>
                      <a:pt x="324" y="415"/>
                    </a:lnTo>
                    <a:lnTo>
                      <a:pt x="529" y="415"/>
                    </a:lnTo>
                    <a:lnTo>
                      <a:pt x="522" y="0"/>
                    </a:lnTo>
                    <a:lnTo>
                      <a:pt x="206" y="8"/>
                    </a:lnTo>
                    <a:lnTo>
                      <a:pt x="35" y="5"/>
                    </a:lnTo>
                    <a:lnTo>
                      <a:pt x="36" y="53"/>
                    </a:lnTo>
                    <a:lnTo>
                      <a:pt x="68" y="52"/>
                    </a:lnTo>
                    <a:lnTo>
                      <a:pt x="70" y="164"/>
                    </a:lnTo>
                    <a:lnTo>
                      <a:pt x="28" y="195"/>
                    </a:lnTo>
                    <a:lnTo>
                      <a:pt x="0" y="268"/>
                    </a:lnTo>
                  </a:path>
                </a:pathLst>
              </a:custGeom>
              <a:solidFill>
                <a:schemeClr val="tx2">
                  <a:lumMod val="40000"/>
                  <a:lumOff val="60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80" name="Rectangle 156"/>
              <p:cNvSpPr>
                <a:spLocks noChangeArrowheads="1"/>
              </p:cNvSpPr>
              <p:nvPr/>
            </p:nvSpPr>
            <p:spPr bwMode="auto">
              <a:xfrm>
                <a:off x="1662" y="856"/>
                <a:ext cx="420" cy="18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Newton</a:t>
                </a:r>
              </a:p>
              <a:p>
                <a:pPr algn="ctr"/>
                <a:r>
                  <a:rPr lang="en-US" sz="800" b="1" dirty="0">
                    <a:solidFill>
                      <a:srgbClr val="000000"/>
                    </a:solidFill>
                    <a:latin typeface="Times New Roman" pitchFamily="18" charset="0"/>
                  </a:rPr>
                  <a:t>Mary Jo Vallie</a:t>
                </a:r>
                <a:endParaRPr lang="en-US" sz="700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104" name="Group 160"/>
            <p:cNvGrpSpPr>
              <a:grpSpLocks/>
            </p:cNvGrpSpPr>
            <p:nvPr/>
          </p:nvGrpSpPr>
          <p:grpSpPr bwMode="auto">
            <a:xfrm>
              <a:off x="2353" y="378"/>
              <a:ext cx="385" cy="554"/>
              <a:chOff x="2411" y="378"/>
              <a:chExt cx="398" cy="554"/>
            </a:xfrm>
          </p:grpSpPr>
          <p:sp>
            <p:nvSpPr>
              <p:cNvPr id="2177" name="Freeform 158"/>
              <p:cNvSpPr>
                <a:spLocks/>
              </p:cNvSpPr>
              <p:nvPr/>
            </p:nvSpPr>
            <p:spPr bwMode="auto">
              <a:xfrm>
                <a:off x="2411" y="378"/>
                <a:ext cx="385" cy="554"/>
              </a:xfrm>
              <a:custGeom>
                <a:avLst/>
                <a:gdLst>
                  <a:gd name="T0" fmla="*/ 0 w 385"/>
                  <a:gd name="T1" fmla="*/ 171 h 554"/>
                  <a:gd name="T2" fmla="*/ 28 w 385"/>
                  <a:gd name="T3" fmla="*/ 99 h 554"/>
                  <a:gd name="T4" fmla="*/ 25 w 385"/>
                  <a:gd name="T5" fmla="*/ 5 h 554"/>
                  <a:gd name="T6" fmla="*/ 372 w 385"/>
                  <a:gd name="T7" fmla="*/ 0 h 554"/>
                  <a:gd name="T8" fmla="*/ 381 w 385"/>
                  <a:gd name="T9" fmla="*/ 250 h 554"/>
                  <a:gd name="T10" fmla="*/ 384 w 385"/>
                  <a:gd name="T11" fmla="*/ 339 h 554"/>
                  <a:gd name="T12" fmla="*/ 328 w 385"/>
                  <a:gd name="T13" fmla="*/ 340 h 554"/>
                  <a:gd name="T14" fmla="*/ 340 w 385"/>
                  <a:gd name="T15" fmla="*/ 388 h 554"/>
                  <a:gd name="T16" fmla="*/ 338 w 385"/>
                  <a:gd name="T17" fmla="*/ 453 h 554"/>
                  <a:gd name="T18" fmla="*/ 254 w 385"/>
                  <a:gd name="T19" fmla="*/ 456 h 554"/>
                  <a:gd name="T20" fmla="*/ 258 w 385"/>
                  <a:gd name="T21" fmla="*/ 550 h 554"/>
                  <a:gd name="T22" fmla="*/ 168 w 385"/>
                  <a:gd name="T23" fmla="*/ 553 h 554"/>
                  <a:gd name="T24" fmla="*/ 162 w 385"/>
                  <a:gd name="T25" fmla="*/ 459 h 554"/>
                  <a:gd name="T26" fmla="*/ 152 w 385"/>
                  <a:gd name="T27" fmla="*/ 328 h 554"/>
                  <a:gd name="T28" fmla="*/ 101 w 385"/>
                  <a:gd name="T29" fmla="*/ 300 h 554"/>
                  <a:gd name="T30" fmla="*/ 94 w 385"/>
                  <a:gd name="T31" fmla="*/ 264 h 554"/>
                  <a:gd name="T32" fmla="*/ 49 w 385"/>
                  <a:gd name="T33" fmla="*/ 241 h 554"/>
                  <a:gd name="T34" fmla="*/ 48 w 385"/>
                  <a:gd name="T35" fmla="*/ 212 h 554"/>
                  <a:gd name="T36" fmla="*/ 12 w 385"/>
                  <a:gd name="T37" fmla="*/ 213 h 554"/>
                  <a:gd name="T38" fmla="*/ 21 w 385"/>
                  <a:gd name="T39" fmla="*/ 183 h 554"/>
                  <a:gd name="T40" fmla="*/ 46 w 385"/>
                  <a:gd name="T41" fmla="*/ 182 h 554"/>
                  <a:gd name="T42" fmla="*/ 0 w 385"/>
                  <a:gd name="T43" fmla="*/ 171 h 554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385"/>
                  <a:gd name="T67" fmla="*/ 0 h 554"/>
                  <a:gd name="T68" fmla="*/ 385 w 385"/>
                  <a:gd name="T69" fmla="*/ 554 h 554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385" h="554">
                    <a:moveTo>
                      <a:pt x="0" y="171"/>
                    </a:moveTo>
                    <a:lnTo>
                      <a:pt x="28" y="99"/>
                    </a:lnTo>
                    <a:lnTo>
                      <a:pt x="25" y="5"/>
                    </a:lnTo>
                    <a:lnTo>
                      <a:pt x="372" y="0"/>
                    </a:lnTo>
                    <a:lnTo>
                      <a:pt x="381" y="250"/>
                    </a:lnTo>
                    <a:lnTo>
                      <a:pt x="384" y="339"/>
                    </a:lnTo>
                    <a:lnTo>
                      <a:pt x="328" y="340"/>
                    </a:lnTo>
                    <a:lnTo>
                      <a:pt x="340" y="388"/>
                    </a:lnTo>
                    <a:lnTo>
                      <a:pt x="338" y="453"/>
                    </a:lnTo>
                    <a:lnTo>
                      <a:pt x="254" y="456"/>
                    </a:lnTo>
                    <a:lnTo>
                      <a:pt x="258" y="550"/>
                    </a:lnTo>
                    <a:lnTo>
                      <a:pt x="168" y="553"/>
                    </a:lnTo>
                    <a:lnTo>
                      <a:pt x="162" y="459"/>
                    </a:lnTo>
                    <a:lnTo>
                      <a:pt x="152" y="328"/>
                    </a:lnTo>
                    <a:lnTo>
                      <a:pt x="101" y="300"/>
                    </a:lnTo>
                    <a:lnTo>
                      <a:pt x="94" y="264"/>
                    </a:lnTo>
                    <a:lnTo>
                      <a:pt x="49" y="241"/>
                    </a:lnTo>
                    <a:lnTo>
                      <a:pt x="48" y="212"/>
                    </a:lnTo>
                    <a:lnTo>
                      <a:pt x="12" y="213"/>
                    </a:lnTo>
                    <a:lnTo>
                      <a:pt x="21" y="183"/>
                    </a:lnTo>
                    <a:lnTo>
                      <a:pt x="46" y="182"/>
                    </a:lnTo>
                    <a:lnTo>
                      <a:pt x="0" y="171"/>
                    </a:lnTo>
                  </a:path>
                </a:pathLst>
              </a:custGeom>
              <a:solidFill>
                <a:schemeClr val="accent3">
                  <a:lumMod val="40000"/>
                  <a:lumOff val="60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78" name="Rectangle 159"/>
              <p:cNvSpPr>
                <a:spLocks noChangeArrowheads="1"/>
              </p:cNvSpPr>
              <p:nvPr/>
            </p:nvSpPr>
            <p:spPr bwMode="auto">
              <a:xfrm>
                <a:off x="2432" y="386"/>
                <a:ext cx="377" cy="31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Baxter</a:t>
                </a:r>
              </a:p>
              <a:p>
                <a:pPr algn="ctr"/>
                <a:r>
                  <a:rPr lang="en-US" sz="700" b="1" dirty="0">
                    <a:latin typeface="Times New Roman" pitchFamily="18" charset="0"/>
                  </a:rPr>
                  <a:t>Sandra Crome</a:t>
                </a:r>
              </a:p>
              <a:p>
                <a:pPr algn="ctr"/>
                <a:endParaRPr lang="en-US" sz="800" b="1" dirty="0">
                  <a:latin typeface="Times New Roman" pitchFamily="18" charset="0"/>
                </a:endParaRPr>
              </a:p>
              <a:p>
                <a:pPr algn="ctr"/>
                <a:endParaRPr lang="en-US" sz="800" b="1" dirty="0">
                  <a:latin typeface="Times New Roman" pitchFamily="18" charset="0"/>
                </a:endParaRPr>
              </a:p>
            </p:txBody>
          </p:sp>
        </p:grpSp>
        <p:grpSp>
          <p:nvGrpSpPr>
            <p:cNvPr id="2105" name="Group 163"/>
            <p:cNvGrpSpPr>
              <a:grpSpLocks/>
            </p:cNvGrpSpPr>
            <p:nvPr/>
          </p:nvGrpSpPr>
          <p:grpSpPr bwMode="auto">
            <a:xfrm>
              <a:off x="598" y="401"/>
              <a:ext cx="646" cy="421"/>
              <a:chOff x="598" y="401"/>
              <a:chExt cx="671" cy="421"/>
            </a:xfrm>
          </p:grpSpPr>
          <p:sp>
            <p:nvSpPr>
              <p:cNvPr id="2175" name="Freeform 161"/>
              <p:cNvSpPr>
                <a:spLocks/>
              </p:cNvSpPr>
              <p:nvPr/>
            </p:nvSpPr>
            <p:spPr bwMode="auto">
              <a:xfrm>
                <a:off x="598" y="401"/>
                <a:ext cx="671" cy="421"/>
              </a:xfrm>
              <a:custGeom>
                <a:avLst/>
                <a:gdLst>
                  <a:gd name="T0" fmla="*/ 0 w 671"/>
                  <a:gd name="T1" fmla="*/ 0 h 421"/>
                  <a:gd name="T2" fmla="*/ 50 w 671"/>
                  <a:gd name="T3" fmla="*/ 339 h 421"/>
                  <a:gd name="T4" fmla="*/ 61 w 671"/>
                  <a:gd name="T5" fmla="*/ 410 h 421"/>
                  <a:gd name="T6" fmla="*/ 204 w 671"/>
                  <a:gd name="T7" fmla="*/ 420 h 421"/>
                  <a:gd name="T8" fmla="*/ 204 w 671"/>
                  <a:gd name="T9" fmla="*/ 380 h 421"/>
                  <a:gd name="T10" fmla="*/ 254 w 671"/>
                  <a:gd name="T11" fmla="*/ 378 h 421"/>
                  <a:gd name="T12" fmla="*/ 260 w 671"/>
                  <a:gd name="T13" fmla="*/ 313 h 421"/>
                  <a:gd name="T14" fmla="*/ 537 w 671"/>
                  <a:gd name="T15" fmla="*/ 309 h 421"/>
                  <a:gd name="T16" fmla="*/ 541 w 671"/>
                  <a:gd name="T17" fmla="*/ 285 h 421"/>
                  <a:gd name="T18" fmla="*/ 654 w 671"/>
                  <a:gd name="T19" fmla="*/ 283 h 421"/>
                  <a:gd name="T20" fmla="*/ 670 w 671"/>
                  <a:gd name="T21" fmla="*/ 283 h 421"/>
                  <a:gd name="T22" fmla="*/ 668 w 671"/>
                  <a:gd name="T23" fmla="*/ 212 h 421"/>
                  <a:gd name="T24" fmla="*/ 670 w 671"/>
                  <a:gd name="T25" fmla="*/ 4 h 421"/>
                  <a:gd name="T26" fmla="*/ 480 w 671"/>
                  <a:gd name="T27" fmla="*/ 0 h 421"/>
                  <a:gd name="T28" fmla="*/ 0 w 671"/>
                  <a:gd name="T29" fmla="*/ 0 h 421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671"/>
                  <a:gd name="T46" fmla="*/ 0 h 421"/>
                  <a:gd name="T47" fmla="*/ 671 w 671"/>
                  <a:gd name="T48" fmla="*/ 421 h 421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671" h="421">
                    <a:moveTo>
                      <a:pt x="0" y="0"/>
                    </a:moveTo>
                    <a:lnTo>
                      <a:pt x="50" y="339"/>
                    </a:lnTo>
                    <a:lnTo>
                      <a:pt x="61" y="410"/>
                    </a:lnTo>
                    <a:lnTo>
                      <a:pt x="204" y="420"/>
                    </a:lnTo>
                    <a:lnTo>
                      <a:pt x="204" y="380"/>
                    </a:lnTo>
                    <a:lnTo>
                      <a:pt x="254" y="378"/>
                    </a:lnTo>
                    <a:lnTo>
                      <a:pt x="260" y="313"/>
                    </a:lnTo>
                    <a:lnTo>
                      <a:pt x="537" y="309"/>
                    </a:lnTo>
                    <a:lnTo>
                      <a:pt x="541" y="285"/>
                    </a:lnTo>
                    <a:lnTo>
                      <a:pt x="654" y="283"/>
                    </a:lnTo>
                    <a:lnTo>
                      <a:pt x="670" y="283"/>
                    </a:lnTo>
                    <a:lnTo>
                      <a:pt x="668" y="212"/>
                    </a:lnTo>
                    <a:lnTo>
                      <a:pt x="670" y="4"/>
                    </a:lnTo>
                    <a:lnTo>
                      <a:pt x="480" y="0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tx2">
                  <a:lumMod val="40000"/>
                  <a:lumOff val="60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76" name="Rectangle 162"/>
              <p:cNvSpPr>
                <a:spLocks noChangeArrowheads="1"/>
              </p:cNvSpPr>
              <p:nvPr/>
            </p:nvSpPr>
            <p:spPr bwMode="auto">
              <a:xfrm>
                <a:off x="669" y="445"/>
                <a:ext cx="524" cy="31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squar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Benton</a:t>
                </a:r>
              </a:p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Mary Jo Vallie</a:t>
                </a:r>
              </a:p>
              <a:p>
                <a:pPr algn="ctr"/>
                <a:endParaRPr lang="en-US" sz="800" b="1" dirty="0">
                  <a:latin typeface="Times New Roman" pitchFamily="18" charset="0"/>
                </a:endParaRPr>
              </a:p>
              <a:p>
                <a:pPr algn="ctr"/>
                <a:endParaRPr lang="en-US" sz="700" b="1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106" name="Group 166"/>
            <p:cNvGrpSpPr>
              <a:grpSpLocks/>
            </p:cNvGrpSpPr>
            <p:nvPr/>
          </p:nvGrpSpPr>
          <p:grpSpPr bwMode="auto">
            <a:xfrm>
              <a:off x="1237" y="386"/>
              <a:ext cx="513" cy="405"/>
              <a:chOff x="1261" y="386"/>
              <a:chExt cx="532" cy="405"/>
            </a:xfrm>
          </p:grpSpPr>
          <p:sp>
            <p:nvSpPr>
              <p:cNvPr id="2173" name="Freeform 164"/>
              <p:cNvSpPr>
                <a:spLocks/>
              </p:cNvSpPr>
              <p:nvPr/>
            </p:nvSpPr>
            <p:spPr bwMode="auto">
              <a:xfrm>
                <a:off x="1261" y="386"/>
                <a:ext cx="532" cy="405"/>
              </a:xfrm>
              <a:custGeom>
                <a:avLst/>
                <a:gdLst>
                  <a:gd name="T0" fmla="*/ 0 w 523"/>
                  <a:gd name="T1" fmla="*/ 223 h 405"/>
                  <a:gd name="T2" fmla="*/ 2 w 523"/>
                  <a:gd name="T3" fmla="*/ 15 h 405"/>
                  <a:gd name="T4" fmla="*/ 246 w 523"/>
                  <a:gd name="T5" fmla="*/ 6 h 405"/>
                  <a:gd name="T6" fmla="*/ 480 w 523"/>
                  <a:gd name="T7" fmla="*/ 0 h 405"/>
                  <a:gd name="T8" fmla="*/ 511 w 523"/>
                  <a:gd name="T9" fmla="*/ 6 h 405"/>
                  <a:gd name="T10" fmla="*/ 522 w 523"/>
                  <a:gd name="T11" fmla="*/ 404 h 405"/>
                  <a:gd name="T12" fmla="*/ 351 w 523"/>
                  <a:gd name="T13" fmla="*/ 401 h 405"/>
                  <a:gd name="T14" fmla="*/ 296 w 523"/>
                  <a:gd name="T15" fmla="*/ 396 h 405"/>
                  <a:gd name="T16" fmla="*/ 294 w 523"/>
                  <a:gd name="T17" fmla="*/ 367 h 405"/>
                  <a:gd name="T18" fmla="*/ 264 w 523"/>
                  <a:gd name="T19" fmla="*/ 368 h 405"/>
                  <a:gd name="T20" fmla="*/ 262 w 523"/>
                  <a:gd name="T21" fmla="*/ 337 h 405"/>
                  <a:gd name="T22" fmla="*/ 226 w 523"/>
                  <a:gd name="T23" fmla="*/ 320 h 405"/>
                  <a:gd name="T24" fmla="*/ 179 w 523"/>
                  <a:gd name="T25" fmla="*/ 220 h 405"/>
                  <a:gd name="T26" fmla="*/ 0 w 523"/>
                  <a:gd name="T27" fmla="*/ 223 h 405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523"/>
                  <a:gd name="T43" fmla="*/ 0 h 405"/>
                  <a:gd name="T44" fmla="*/ 523 w 523"/>
                  <a:gd name="T45" fmla="*/ 405 h 405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523" h="405">
                    <a:moveTo>
                      <a:pt x="0" y="223"/>
                    </a:moveTo>
                    <a:lnTo>
                      <a:pt x="2" y="15"/>
                    </a:lnTo>
                    <a:lnTo>
                      <a:pt x="246" y="6"/>
                    </a:lnTo>
                    <a:lnTo>
                      <a:pt x="480" y="0"/>
                    </a:lnTo>
                    <a:lnTo>
                      <a:pt x="511" y="6"/>
                    </a:lnTo>
                    <a:lnTo>
                      <a:pt x="522" y="404"/>
                    </a:lnTo>
                    <a:lnTo>
                      <a:pt x="351" y="401"/>
                    </a:lnTo>
                    <a:lnTo>
                      <a:pt x="296" y="396"/>
                    </a:lnTo>
                    <a:lnTo>
                      <a:pt x="294" y="367"/>
                    </a:lnTo>
                    <a:lnTo>
                      <a:pt x="264" y="368"/>
                    </a:lnTo>
                    <a:lnTo>
                      <a:pt x="262" y="337"/>
                    </a:lnTo>
                    <a:lnTo>
                      <a:pt x="226" y="320"/>
                    </a:lnTo>
                    <a:lnTo>
                      <a:pt x="179" y="220"/>
                    </a:lnTo>
                    <a:lnTo>
                      <a:pt x="0" y="223"/>
                    </a:lnTo>
                  </a:path>
                </a:pathLst>
              </a:custGeom>
              <a:solidFill>
                <a:schemeClr val="tx2">
                  <a:lumMod val="40000"/>
                  <a:lumOff val="60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74" name="Rectangle 165"/>
              <p:cNvSpPr>
                <a:spLocks noChangeArrowheads="1"/>
              </p:cNvSpPr>
              <p:nvPr/>
            </p:nvSpPr>
            <p:spPr bwMode="auto">
              <a:xfrm>
                <a:off x="1339" y="403"/>
                <a:ext cx="445" cy="25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squar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Carroll</a:t>
                </a:r>
              </a:p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Mary Jo Vallie</a:t>
                </a:r>
              </a:p>
              <a:p>
                <a:pPr algn="ctr"/>
                <a:endParaRPr lang="en-US" sz="800" b="1" dirty="0">
                  <a:latin typeface="Times New Roman" pitchFamily="18" charset="0"/>
                </a:endParaRPr>
              </a:p>
            </p:txBody>
          </p:sp>
        </p:grpSp>
        <p:grpSp>
          <p:nvGrpSpPr>
            <p:cNvPr id="2107" name="Group 169"/>
            <p:cNvGrpSpPr>
              <a:grpSpLocks/>
            </p:cNvGrpSpPr>
            <p:nvPr/>
          </p:nvGrpSpPr>
          <p:grpSpPr bwMode="auto">
            <a:xfrm>
              <a:off x="713" y="1171"/>
              <a:ext cx="520" cy="438"/>
              <a:chOff x="717" y="1171"/>
              <a:chExt cx="541" cy="438"/>
            </a:xfrm>
          </p:grpSpPr>
          <p:sp>
            <p:nvSpPr>
              <p:cNvPr id="2171" name="Freeform 167"/>
              <p:cNvSpPr>
                <a:spLocks/>
              </p:cNvSpPr>
              <p:nvPr/>
            </p:nvSpPr>
            <p:spPr bwMode="auto">
              <a:xfrm>
                <a:off x="717" y="1171"/>
                <a:ext cx="541" cy="438"/>
              </a:xfrm>
              <a:custGeom>
                <a:avLst/>
                <a:gdLst>
                  <a:gd name="T0" fmla="*/ 0 w 539"/>
                  <a:gd name="T1" fmla="*/ 0 h 438"/>
                  <a:gd name="T2" fmla="*/ 22 w 539"/>
                  <a:gd name="T3" fmla="*/ 111 h 438"/>
                  <a:gd name="T4" fmla="*/ 56 w 539"/>
                  <a:gd name="T5" fmla="*/ 331 h 438"/>
                  <a:gd name="T6" fmla="*/ 128 w 539"/>
                  <a:gd name="T7" fmla="*/ 347 h 438"/>
                  <a:gd name="T8" fmla="*/ 138 w 539"/>
                  <a:gd name="T9" fmla="*/ 400 h 438"/>
                  <a:gd name="T10" fmla="*/ 192 w 539"/>
                  <a:gd name="T11" fmla="*/ 437 h 438"/>
                  <a:gd name="T12" fmla="*/ 288 w 539"/>
                  <a:gd name="T13" fmla="*/ 411 h 438"/>
                  <a:gd name="T14" fmla="*/ 314 w 539"/>
                  <a:gd name="T15" fmla="*/ 352 h 438"/>
                  <a:gd name="T16" fmla="*/ 380 w 539"/>
                  <a:gd name="T17" fmla="*/ 327 h 438"/>
                  <a:gd name="T18" fmla="*/ 397 w 539"/>
                  <a:gd name="T19" fmla="*/ 321 h 438"/>
                  <a:gd name="T20" fmla="*/ 437 w 539"/>
                  <a:gd name="T21" fmla="*/ 195 h 438"/>
                  <a:gd name="T22" fmla="*/ 379 w 539"/>
                  <a:gd name="T23" fmla="*/ 189 h 438"/>
                  <a:gd name="T24" fmla="*/ 378 w 539"/>
                  <a:gd name="T25" fmla="*/ 106 h 438"/>
                  <a:gd name="T26" fmla="*/ 462 w 539"/>
                  <a:gd name="T27" fmla="*/ 105 h 438"/>
                  <a:gd name="T28" fmla="*/ 476 w 539"/>
                  <a:gd name="T29" fmla="*/ 33 h 438"/>
                  <a:gd name="T30" fmla="*/ 526 w 539"/>
                  <a:gd name="T31" fmla="*/ 33 h 438"/>
                  <a:gd name="T32" fmla="*/ 538 w 539"/>
                  <a:gd name="T33" fmla="*/ 3 h 438"/>
                  <a:gd name="T34" fmla="*/ 526 w 539"/>
                  <a:gd name="T35" fmla="*/ 3 h 438"/>
                  <a:gd name="T36" fmla="*/ 0 w 539"/>
                  <a:gd name="T37" fmla="*/ 0 h 43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539"/>
                  <a:gd name="T58" fmla="*/ 0 h 438"/>
                  <a:gd name="T59" fmla="*/ 539 w 539"/>
                  <a:gd name="T60" fmla="*/ 438 h 438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539" h="438">
                    <a:moveTo>
                      <a:pt x="0" y="0"/>
                    </a:moveTo>
                    <a:lnTo>
                      <a:pt x="22" y="111"/>
                    </a:lnTo>
                    <a:lnTo>
                      <a:pt x="56" y="331"/>
                    </a:lnTo>
                    <a:lnTo>
                      <a:pt x="128" y="347"/>
                    </a:lnTo>
                    <a:lnTo>
                      <a:pt x="138" y="400"/>
                    </a:lnTo>
                    <a:lnTo>
                      <a:pt x="192" y="437"/>
                    </a:lnTo>
                    <a:lnTo>
                      <a:pt x="288" y="411"/>
                    </a:lnTo>
                    <a:lnTo>
                      <a:pt x="314" y="352"/>
                    </a:lnTo>
                    <a:lnTo>
                      <a:pt x="380" y="327"/>
                    </a:lnTo>
                    <a:lnTo>
                      <a:pt x="397" y="321"/>
                    </a:lnTo>
                    <a:lnTo>
                      <a:pt x="437" y="195"/>
                    </a:lnTo>
                    <a:lnTo>
                      <a:pt x="379" y="189"/>
                    </a:lnTo>
                    <a:lnTo>
                      <a:pt x="378" y="106"/>
                    </a:lnTo>
                    <a:lnTo>
                      <a:pt x="462" y="105"/>
                    </a:lnTo>
                    <a:lnTo>
                      <a:pt x="476" y="33"/>
                    </a:lnTo>
                    <a:lnTo>
                      <a:pt x="526" y="33"/>
                    </a:lnTo>
                    <a:lnTo>
                      <a:pt x="538" y="3"/>
                    </a:lnTo>
                    <a:lnTo>
                      <a:pt x="526" y="3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B05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72" name="Rectangle 168"/>
              <p:cNvSpPr>
                <a:spLocks noChangeArrowheads="1"/>
              </p:cNvSpPr>
              <p:nvPr/>
            </p:nvSpPr>
            <p:spPr bwMode="auto">
              <a:xfrm>
                <a:off x="747" y="1223"/>
                <a:ext cx="402" cy="25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Crawford</a:t>
                </a:r>
              </a:p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Kolt Johnson </a:t>
                </a:r>
              </a:p>
              <a:p>
                <a:pPr algn="ctr"/>
                <a:endParaRPr lang="en-US" sz="800" b="1" dirty="0">
                  <a:latin typeface="Times New Roman" pitchFamily="18" charset="0"/>
                </a:endParaRPr>
              </a:p>
            </p:txBody>
          </p:sp>
        </p:grpSp>
        <p:grpSp>
          <p:nvGrpSpPr>
            <p:cNvPr id="2108" name="Group 172"/>
            <p:cNvGrpSpPr>
              <a:grpSpLocks/>
            </p:cNvGrpSpPr>
            <p:nvPr/>
          </p:nvGrpSpPr>
          <p:grpSpPr bwMode="auto">
            <a:xfrm>
              <a:off x="1008" y="1512"/>
              <a:ext cx="787" cy="425"/>
              <a:chOff x="1023" y="1512"/>
              <a:chExt cx="818" cy="425"/>
            </a:xfrm>
          </p:grpSpPr>
          <p:sp>
            <p:nvSpPr>
              <p:cNvPr id="2169" name="Freeform 170"/>
              <p:cNvSpPr>
                <a:spLocks/>
              </p:cNvSpPr>
              <p:nvPr/>
            </p:nvSpPr>
            <p:spPr bwMode="auto">
              <a:xfrm>
                <a:off x="1023" y="1512"/>
                <a:ext cx="818" cy="425"/>
              </a:xfrm>
              <a:custGeom>
                <a:avLst/>
                <a:gdLst>
                  <a:gd name="T0" fmla="*/ 0 w 789"/>
                  <a:gd name="T1" fmla="*/ 379 h 415"/>
                  <a:gd name="T2" fmla="*/ 0 w 789"/>
                  <a:gd name="T3" fmla="*/ 338 h 415"/>
                  <a:gd name="T4" fmla="*/ 4 w 789"/>
                  <a:gd name="T5" fmla="*/ 295 h 415"/>
                  <a:gd name="T6" fmla="*/ 109 w 789"/>
                  <a:gd name="T7" fmla="*/ 289 h 415"/>
                  <a:gd name="T8" fmla="*/ 108 w 789"/>
                  <a:gd name="T9" fmla="*/ 229 h 415"/>
                  <a:gd name="T10" fmla="*/ 108 w 789"/>
                  <a:gd name="T11" fmla="*/ 205 h 415"/>
                  <a:gd name="T12" fmla="*/ 216 w 789"/>
                  <a:gd name="T13" fmla="*/ 204 h 415"/>
                  <a:gd name="T14" fmla="*/ 214 w 789"/>
                  <a:gd name="T15" fmla="*/ 115 h 415"/>
                  <a:gd name="T16" fmla="*/ 308 w 789"/>
                  <a:gd name="T17" fmla="*/ 114 h 415"/>
                  <a:gd name="T18" fmla="*/ 311 w 789"/>
                  <a:gd name="T19" fmla="*/ 12 h 415"/>
                  <a:gd name="T20" fmla="*/ 343 w 789"/>
                  <a:gd name="T21" fmla="*/ 48 h 415"/>
                  <a:gd name="T22" fmla="*/ 399 w 789"/>
                  <a:gd name="T23" fmla="*/ 41 h 415"/>
                  <a:gd name="T24" fmla="*/ 487 w 789"/>
                  <a:gd name="T25" fmla="*/ 46 h 415"/>
                  <a:gd name="T26" fmla="*/ 524 w 789"/>
                  <a:gd name="T27" fmla="*/ 21 h 415"/>
                  <a:gd name="T28" fmla="*/ 564 w 789"/>
                  <a:gd name="T29" fmla="*/ 32 h 415"/>
                  <a:gd name="T30" fmla="*/ 620 w 789"/>
                  <a:gd name="T31" fmla="*/ 0 h 415"/>
                  <a:gd name="T32" fmla="*/ 674 w 789"/>
                  <a:gd name="T33" fmla="*/ 30 h 415"/>
                  <a:gd name="T34" fmla="*/ 664 w 789"/>
                  <a:gd name="T35" fmla="*/ 83 h 415"/>
                  <a:gd name="T36" fmla="*/ 681 w 789"/>
                  <a:gd name="T37" fmla="*/ 95 h 415"/>
                  <a:gd name="T38" fmla="*/ 773 w 789"/>
                  <a:gd name="T39" fmla="*/ 93 h 415"/>
                  <a:gd name="T40" fmla="*/ 788 w 789"/>
                  <a:gd name="T41" fmla="*/ 104 h 415"/>
                  <a:gd name="T42" fmla="*/ 786 w 789"/>
                  <a:gd name="T43" fmla="*/ 205 h 415"/>
                  <a:gd name="T44" fmla="*/ 636 w 789"/>
                  <a:gd name="T45" fmla="*/ 209 h 415"/>
                  <a:gd name="T46" fmla="*/ 595 w 789"/>
                  <a:gd name="T47" fmla="*/ 227 h 415"/>
                  <a:gd name="T48" fmla="*/ 596 w 789"/>
                  <a:gd name="T49" fmla="*/ 257 h 415"/>
                  <a:gd name="T50" fmla="*/ 564 w 789"/>
                  <a:gd name="T51" fmla="*/ 275 h 415"/>
                  <a:gd name="T52" fmla="*/ 564 w 789"/>
                  <a:gd name="T53" fmla="*/ 287 h 415"/>
                  <a:gd name="T54" fmla="*/ 405 w 789"/>
                  <a:gd name="T55" fmla="*/ 301 h 415"/>
                  <a:gd name="T56" fmla="*/ 412 w 789"/>
                  <a:gd name="T57" fmla="*/ 414 h 415"/>
                  <a:gd name="T58" fmla="*/ 68 w 789"/>
                  <a:gd name="T59" fmla="*/ 414 h 415"/>
                  <a:gd name="T60" fmla="*/ 67 w 789"/>
                  <a:gd name="T61" fmla="*/ 377 h 415"/>
                  <a:gd name="T62" fmla="*/ 0 w 789"/>
                  <a:gd name="T63" fmla="*/ 379 h 415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789"/>
                  <a:gd name="T97" fmla="*/ 0 h 415"/>
                  <a:gd name="T98" fmla="*/ 789 w 789"/>
                  <a:gd name="T99" fmla="*/ 415 h 415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789" h="415">
                    <a:moveTo>
                      <a:pt x="0" y="379"/>
                    </a:moveTo>
                    <a:lnTo>
                      <a:pt x="0" y="338"/>
                    </a:lnTo>
                    <a:lnTo>
                      <a:pt x="4" y="295"/>
                    </a:lnTo>
                    <a:lnTo>
                      <a:pt x="109" y="289"/>
                    </a:lnTo>
                    <a:lnTo>
                      <a:pt x="108" y="229"/>
                    </a:lnTo>
                    <a:lnTo>
                      <a:pt x="108" y="205"/>
                    </a:lnTo>
                    <a:lnTo>
                      <a:pt x="216" y="204"/>
                    </a:lnTo>
                    <a:lnTo>
                      <a:pt x="214" y="115"/>
                    </a:lnTo>
                    <a:lnTo>
                      <a:pt x="308" y="114"/>
                    </a:lnTo>
                    <a:lnTo>
                      <a:pt x="311" y="12"/>
                    </a:lnTo>
                    <a:lnTo>
                      <a:pt x="343" y="48"/>
                    </a:lnTo>
                    <a:lnTo>
                      <a:pt x="399" y="41"/>
                    </a:lnTo>
                    <a:lnTo>
                      <a:pt x="487" y="46"/>
                    </a:lnTo>
                    <a:lnTo>
                      <a:pt x="524" y="21"/>
                    </a:lnTo>
                    <a:lnTo>
                      <a:pt x="564" y="32"/>
                    </a:lnTo>
                    <a:lnTo>
                      <a:pt x="620" y="0"/>
                    </a:lnTo>
                    <a:lnTo>
                      <a:pt x="674" y="30"/>
                    </a:lnTo>
                    <a:lnTo>
                      <a:pt x="664" y="83"/>
                    </a:lnTo>
                    <a:lnTo>
                      <a:pt x="681" y="95"/>
                    </a:lnTo>
                    <a:lnTo>
                      <a:pt x="773" y="93"/>
                    </a:lnTo>
                    <a:lnTo>
                      <a:pt x="788" y="104"/>
                    </a:lnTo>
                    <a:lnTo>
                      <a:pt x="786" y="205"/>
                    </a:lnTo>
                    <a:lnTo>
                      <a:pt x="636" y="209"/>
                    </a:lnTo>
                    <a:lnTo>
                      <a:pt x="595" y="227"/>
                    </a:lnTo>
                    <a:lnTo>
                      <a:pt x="596" y="257"/>
                    </a:lnTo>
                    <a:lnTo>
                      <a:pt x="564" y="275"/>
                    </a:lnTo>
                    <a:lnTo>
                      <a:pt x="564" y="287"/>
                    </a:lnTo>
                    <a:lnTo>
                      <a:pt x="405" y="301"/>
                    </a:lnTo>
                    <a:lnTo>
                      <a:pt x="412" y="414"/>
                    </a:lnTo>
                    <a:lnTo>
                      <a:pt x="68" y="414"/>
                    </a:lnTo>
                    <a:lnTo>
                      <a:pt x="67" y="377"/>
                    </a:lnTo>
                    <a:lnTo>
                      <a:pt x="0" y="379"/>
                    </a:lnTo>
                  </a:path>
                </a:pathLst>
              </a:custGeom>
              <a:solidFill>
                <a:srgbClr val="00B05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70" name="Rectangle 171"/>
              <p:cNvSpPr>
                <a:spLocks noChangeArrowheads="1"/>
              </p:cNvSpPr>
              <p:nvPr/>
            </p:nvSpPr>
            <p:spPr bwMode="auto">
              <a:xfrm>
                <a:off x="1240" y="1552"/>
                <a:ext cx="458" cy="25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squar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Logan</a:t>
                </a:r>
              </a:p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Kolt Johnson</a:t>
                </a:r>
              </a:p>
              <a:p>
                <a:pPr algn="ctr"/>
                <a:endParaRPr lang="en-US" sz="800" b="1" dirty="0">
                  <a:latin typeface="Times New Roman" pitchFamily="18" charset="0"/>
                </a:endParaRPr>
              </a:p>
            </p:txBody>
          </p:sp>
        </p:grpSp>
        <p:grpSp>
          <p:nvGrpSpPr>
            <p:cNvPr id="2109" name="Group 175"/>
            <p:cNvGrpSpPr>
              <a:grpSpLocks/>
            </p:cNvGrpSpPr>
            <p:nvPr/>
          </p:nvGrpSpPr>
          <p:grpSpPr bwMode="auto">
            <a:xfrm>
              <a:off x="1168" y="610"/>
              <a:ext cx="456" cy="556"/>
              <a:chOff x="1188" y="610"/>
              <a:chExt cx="473" cy="556"/>
            </a:xfrm>
          </p:grpSpPr>
          <p:sp>
            <p:nvSpPr>
              <p:cNvPr id="2167" name="Freeform 173"/>
              <p:cNvSpPr>
                <a:spLocks/>
              </p:cNvSpPr>
              <p:nvPr/>
            </p:nvSpPr>
            <p:spPr bwMode="auto">
              <a:xfrm>
                <a:off x="1192" y="610"/>
                <a:ext cx="469" cy="556"/>
              </a:xfrm>
              <a:custGeom>
                <a:avLst/>
                <a:gdLst>
                  <a:gd name="T0" fmla="*/ 0 w 461"/>
                  <a:gd name="T1" fmla="*/ 490 h 556"/>
                  <a:gd name="T2" fmla="*/ 2 w 461"/>
                  <a:gd name="T3" fmla="*/ 533 h 556"/>
                  <a:gd name="T4" fmla="*/ 48 w 461"/>
                  <a:gd name="T5" fmla="*/ 555 h 556"/>
                  <a:gd name="T6" fmla="*/ 238 w 461"/>
                  <a:gd name="T7" fmla="*/ 553 h 556"/>
                  <a:gd name="T8" fmla="*/ 403 w 461"/>
                  <a:gd name="T9" fmla="*/ 549 h 556"/>
                  <a:gd name="T10" fmla="*/ 390 w 461"/>
                  <a:gd name="T11" fmla="*/ 444 h 556"/>
                  <a:gd name="T12" fmla="*/ 418 w 461"/>
                  <a:gd name="T13" fmla="*/ 371 h 556"/>
                  <a:gd name="T14" fmla="*/ 460 w 461"/>
                  <a:gd name="T15" fmla="*/ 340 h 556"/>
                  <a:gd name="T16" fmla="*/ 458 w 461"/>
                  <a:gd name="T17" fmla="*/ 228 h 556"/>
                  <a:gd name="T18" fmla="*/ 426 w 461"/>
                  <a:gd name="T19" fmla="*/ 229 h 556"/>
                  <a:gd name="T20" fmla="*/ 425 w 461"/>
                  <a:gd name="T21" fmla="*/ 181 h 556"/>
                  <a:gd name="T22" fmla="*/ 370 w 461"/>
                  <a:gd name="T23" fmla="*/ 176 h 556"/>
                  <a:gd name="T24" fmla="*/ 368 w 461"/>
                  <a:gd name="T25" fmla="*/ 147 h 556"/>
                  <a:gd name="T26" fmla="*/ 338 w 461"/>
                  <a:gd name="T27" fmla="*/ 148 h 556"/>
                  <a:gd name="T28" fmla="*/ 336 w 461"/>
                  <a:gd name="T29" fmla="*/ 117 h 556"/>
                  <a:gd name="T30" fmla="*/ 300 w 461"/>
                  <a:gd name="T31" fmla="*/ 100 h 556"/>
                  <a:gd name="T32" fmla="*/ 253 w 461"/>
                  <a:gd name="T33" fmla="*/ 0 h 556"/>
                  <a:gd name="T34" fmla="*/ 74 w 461"/>
                  <a:gd name="T35" fmla="*/ 3 h 556"/>
                  <a:gd name="T36" fmla="*/ 76 w 461"/>
                  <a:gd name="T37" fmla="*/ 74 h 556"/>
                  <a:gd name="T38" fmla="*/ 60 w 461"/>
                  <a:gd name="T39" fmla="*/ 74 h 556"/>
                  <a:gd name="T40" fmla="*/ 17 w 461"/>
                  <a:gd name="T41" fmla="*/ 218 h 556"/>
                  <a:gd name="T42" fmla="*/ 0 w 461"/>
                  <a:gd name="T43" fmla="*/ 490 h 55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461"/>
                  <a:gd name="T67" fmla="*/ 0 h 556"/>
                  <a:gd name="T68" fmla="*/ 461 w 461"/>
                  <a:gd name="T69" fmla="*/ 556 h 55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461" h="556">
                    <a:moveTo>
                      <a:pt x="0" y="490"/>
                    </a:moveTo>
                    <a:lnTo>
                      <a:pt x="2" y="533"/>
                    </a:lnTo>
                    <a:lnTo>
                      <a:pt x="48" y="555"/>
                    </a:lnTo>
                    <a:lnTo>
                      <a:pt x="238" y="553"/>
                    </a:lnTo>
                    <a:lnTo>
                      <a:pt x="403" y="549"/>
                    </a:lnTo>
                    <a:lnTo>
                      <a:pt x="390" y="444"/>
                    </a:lnTo>
                    <a:lnTo>
                      <a:pt x="418" y="371"/>
                    </a:lnTo>
                    <a:lnTo>
                      <a:pt x="460" y="340"/>
                    </a:lnTo>
                    <a:lnTo>
                      <a:pt x="458" y="228"/>
                    </a:lnTo>
                    <a:lnTo>
                      <a:pt x="426" y="229"/>
                    </a:lnTo>
                    <a:lnTo>
                      <a:pt x="425" y="181"/>
                    </a:lnTo>
                    <a:lnTo>
                      <a:pt x="370" y="176"/>
                    </a:lnTo>
                    <a:lnTo>
                      <a:pt x="368" y="147"/>
                    </a:lnTo>
                    <a:lnTo>
                      <a:pt x="338" y="148"/>
                    </a:lnTo>
                    <a:lnTo>
                      <a:pt x="336" y="117"/>
                    </a:lnTo>
                    <a:lnTo>
                      <a:pt x="300" y="100"/>
                    </a:lnTo>
                    <a:lnTo>
                      <a:pt x="253" y="0"/>
                    </a:lnTo>
                    <a:lnTo>
                      <a:pt x="74" y="3"/>
                    </a:lnTo>
                    <a:lnTo>
                      <a:pt x="76" y="74"/>
                    </a:lnTo>
                    <a:lnTo>
                      <a:pt x="60" y="74"/>
                    </a:lnTo>
                    <a:lnTo>
                      <a:pt x="17" y="218"/>
                    </a:lnTo>
                    <a:lnTo>
                      <a:pt x="0" y="490"/>
                    </a:lnTo>
                  </a:path>
                </a:pathLst>
              </a:custGeom>
              <a:solidFill>
                <a:schemeClr val="tx2">
                  <a:lumMod val="40000"/>
                  <a:lumOff val="60000"/>
                </a:schemeClr>
              </a:solidFill>
              <a:ln w="1270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68" name="Rectangle 174"/>
              <p:cNvSpPr>
                <a:spLocks noChangeArrowheads="1"/>
              </p:cNvSpPr>
              <p:nvPr/>
            </p:nvSpPr>
            <p:spPr bwMode="auto">
              <a:xfrm>
                <a:off x="1188" y="768"/>
                <a:ext cx="422" cy="25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Madison</a:t>
                </a:r>
              </a:p>
              <a:p>
                <a:pPr algn="ctr"/>
                <a:r>
                  <a:rPr lang="en-US" sz="800" b="1" dirty="0">
                    <a:solidFill>
                      <a:srgbClr val="000000"/>
                    </a:solidFill>
                    <a:latin typeface="Times New Roman" pitchFamily="18" charset="0"/>
                  </a:rPr>
                  <a:t>Mary Jo Vallie</a:t>
                </a:r>
              </a:p>
              <a:p>
                <a:pPr algn="ctr"/>
                <a:endParaRPr lang="en-US" sz="800" b="1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110" name="Group 178"/>
            <p:cNvGrpSpPr>
              <a:grpSpLocks/>
            </p:cNvGrpSpPr>
            <p:nvPr/>
          </p:nvGrpSpPr>
          <p:grpSpPr bwMode="auto">
            <a:xfrm>
              <a:off x="742" y="2223"/>
              <a:ext cx="487" cy="569"/>
              <a:chOff x="749" y="2223"/>
              <a:chExt cx="505" cy="569"/>
            </a:xfrm>
          </p:grpSpPr>
          <p:sp>
            <p:nvSpPr>
              <p:cNvPr id="2165" name="Freeform 176"/>
              <p:cNvSpPr>
                <a:spLocks/>
              </p:cNvSpPr>
              <p:nvPr/>
            </p:nvSpPr>
            <p:spPr bwMode="auto">
              <a:xfrm>
                <a:off x="749" y="2223"/>
                <a:ext cx="505" cy="569"/>
              </a:xfrm>
              <a:custGeom>
                <a:avLst/>
                <a:gdLst>
                  <a:gd name="T0" fmla="*/ 0 w 505"/>
                  <a:gd name="T1" fmla="*/ 553 h 569"/>
                  <a:gd name="T2" fmla="*/ 2 w 505"/>
                  <a:gd name="T3" fmla="*/ 227 h 569"/>
                  <a:gd name="T4" fmla="*/ 10 w 505"/>
                  <a:gd name="T5" fmla="*/ 0 h 569"/>
                  <a:gd name="T6" fmla="*/ 136 w 505"/>
                  <a:gd name="T7" fmla="*/ 16 h 569"/>
                  <a:gd name="T8" fmla="*/ 142 w 505"/>
                  <a:gd name="T9" fmla="*/ 47 h 569"/>
                  <a:gd name="T10" fmla="*/ 397 w 505"/>
                  <a:gd name="T11" fmla="*/ 44 h 569"/>
                  <a:gd name="T12" fmla="*/ 502 w 505"/>
                  <a:gd name="T13" fmla="*/ 60 h 569"/>
                  <a:gd name="T14" fmla="*/ 502 w 505"/>
                  <a:gd name="T15" fmla="*/ 77 h 569"/>
                  <a:gd name="T16" fmla="*/ 504 w 505"/>
                  <a:gd name="T17" fmla="*/ 399 h 569"/>
                  <a:gd name="T18" fmla="*/ 198 w 505"/>
                  <a:gd name="T19" fmla="*/ 401 h 569"/>
                  <a:gd name="T20" fmla="*/ 212 w 505"/>
                  <a:gd name="T21" fmla="*/ 568 h 569"/>
                  <a:gd name="T22" fmla="*/ 0 w 505"/>
                  <a:gd name="T23" fmla="*/ 553 h 569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505"/>
                  <a:gd name="T37" fmla="*/ 0 h 569"/>
                  <a:gd name="T38" fmla="*/ 505 w 505"/>
                  <a:gd name="T39" fmla="*/ 569 h 569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505" h="569">
                    <a:moveTo>
                      <a:pt x="0" y="553"/>
                    </a:moveTo>
                    <a:lnTo>
                      <a:pt x="2" y="227"/>
                    </a:lnTo>
                    <a:lnTo>
                      <a:pt x="10" y="0"/>
                    </a:lnTo>
                    <a:lnTo>
                      <a:pt x="136" y="16"/>
                    </a:lnTo>
                    <a:lnTo>
                      <a:pt x="142" y="47"/>
                    </a:lnTo>
                    <a:lnTo>
                      <a:pt x="397" y="44"/>
                    </a:lnTo>
                    <a:lnTo>
                      <a:pt x="502" y="60"/>
                    </a:lnTo>
                    <a:lnTo>
                      <a:pt x="502" y="77"/>
                    </a:lnTo>
                    <a:lnTo>
                      <a:pt x="504" y="399"/>
                    </a:lnTo>
                    <a:lnTo>
                      <a:pt x="198" y="401"/>
                    </a:lnTo>
                    <a:lnTo>
                      <a:pt x="212" y="568"/>
                    </a:lnTo>
                    <a:lnTo>
                      <a:pt x="0" y="553"/>
                    </a:lnTo>
                  </a:path>
                </a:pathLst>
              </a:custGeom>
              <a:solidFill>
                <a:srgbClr val="00B05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66" name="Rectangle 177"/>
              <p:cNvSpPr>
                <a:spLocks noChangeArrowheads="1"/>
              </p:cNvSpPr>
              <p:nvPr/>
            </p:nvSpPr>
            <p:spPr bwMode="auto">
              <a:xfrm>
                <a:off x="753" y="2366"/>
                <a:ext cx="386" cy="25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squar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Polk </a:t>
                </a:r>
              </a:p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Kolt Johnson</a:t>
                </a:r>
              </a:p>
              <a:p>
                <a:pPr algn="ctr"/>
                <a:endParaRPr lang="en-US" sz="800" b="1" dirty="0">
                  <a:latin typeface="Times New Roman" pitchFamily="18" charset="0"/>
                </a:endParaRPr>
              </a:p>
            </p:txBody>
          </p:sp>
        </p:grpSp>
        <p:grpSp>
          <p:nvGrpSpPr>
            <p:cNvPr id="2111" name="Group 181"/>
            <p:cNvGrpSpPr>
              <a:grpSpLocks/>
            </p:cNvGrpSpPr>
            <p:nvPr/>
          </p:nvGrpSpPr>
          <p:grpSpPr bwMode="auto">
            <a:xfrm>
              <a:off x="752" y="1858"/>
              <a:ext cx="674" cy="457"/>
              <a:chOff x="758" y="1858"/>
              <a:chExt cx="700" cy="457"/>
            </a:xfrm>
          </p:grpSpPr>
          <p:sp>
            <p:nvSpPr>
              <p:cNvPr id="2163" name="Freeform 179"/>
              <p:cNvSpPr>
                <a:spLocks/>
              </p:cNvSpPr>
              <p:nvPr/>
            </p:nvSpPr>
            <p:spPr bwMode="auto">
              <a:xfrm>
                <a:off x="758" y="1858"/>
                <a:ext cx="700" cy="457"/>
              </a:xfrm>
              <a:custGeom>
                <a:avLst/>
                <a:gdLst>
                  <a:gd name="T0" fmla="*/ 0 w 695"/>
                  <a:gd name="T1" fmla="*/ 364 h 454"/>
                  <a:gd name="T2" fmla="*/ 8 w 695"/>
                  <a:gd name="T3" fmla="*/ 121 h 454"/>
                  <a:gd name="T4" fmla="*/ 200 w 695"/>
                  <a:gd name="T5" fmla="*/ 137 h 454"/>
                  <a:gd name="T6" fmla="*/ 194 w 695"/>
                  <a:gd name="T7" fmla="*/ 24 h 454"/>
                  <a:gd name="T8" fmla="*/ 276 w 695"/>
                  <a:gd name="T9" fmla="*/ 0 h 454"/>
                  <a:gd name="T10" fmla="*/ 276 w 695"/>
                  <a:gd name="T11" fmla="*/ 41 h 454"/>
                  <a:gd name="T12" fmla="*/ 343 w 695"/>
                  <a:gd name="T13" fmla="*/ 39 h 454"/>
                  <a:gd name="T14" fmla="*/ 344 w 695"/>
                  <a:gd name="T15" fmla="*/ 76 h 454"/>
                  <a:gd name="T16" fmla="*/ 688 w 695"/>
                  <a:gd name="T17" fmla="*/ 76 h 454"/>
                  <a:gd name="T18" fmla="*/ 694 w 695"/>
                  <a:gd name="T19" fmla="*/ 349 h 454"/>
                  <a:gd name="T20" fmla="*/ 544 w 695"/>
                  <a:gd name="T21" fmla="*/ 393 h 454"/>
                  <a:gd name="T22" fmla="*/ 534 w 695"/>
                  <a:gd name="T23" fmla="*/ 417 h 454"/>
                  <a:gd name="T24" fmla="*/ 549 w 695"/>
                  <a:gd name="T25" fmla="*/ 435 h 454"/>
                  <a:gd name="T26" fmla="*/ 508 w 695"/>
                  <a:gd name="T27" fmla="*/ 453 h 454"/>
                  <a:gd name="T28" fmla="*/ 492 w 695"/>
                  <a:gd name="T29" fmla="*/ 441 h 454"/>
                  <a:gd name="T30" fmla="*/ 492 w 695"/>
                  <a:gd name="T31" fmla="*/ 424 h 454"/>
                  <a:gd name="T32" fmla="*/ 387 w 695"/>
                  <a:gd name="T33" fmla="*/ 408 h 454"/>
                  <a:gd name="T34" fmla="*/ 132 w 695"/>
                  <a:gd name="T35" fmla="*/ 411 h 454"/>
                  <a:gd name="T36" fmla="*/ 126 w 695"/>
                  <a:gd name="T37" fmla="*/ 380 h 454"/>
                  <a:gd name="T38" fmla="*/ 0 w 695"/>
                  <a:gd name="T39" fmla="*/ 364 h 454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695"/>
                  <a:gd name="T61" fmla="*/ 0 h 454"/>
                  <a:gd name="T62" fmla="*/ 695 w 695"/>
                  <a:gd name="T63" fmla="*/ 454 h 454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695" h="454">
                    <a:moveTo>
                      <a:pt x="0" y="364"/>
                    </a:moveTo>
                    <a:lnTo>
                      <a:pt x="8" y="121"/>
                    </a:lnTo>
                    <a:lnTo>
                      <a:pt x="200" y="137"/>
                    </a:lnTo>
                    <a:lnTo>
                      <a:pt x="194" y="24"/>
                    </a:lnTo>
                    <a:lnTo>
                      <a:pt x="276" y="0"/>
                    </a:lnTo>
                    <a:lnTo>
                      <a:pt x="276" y="41"/>
                    </a:lnTo>
                    <a:lnTo>
                      <a:pt x="343" y="39"/>
                    </a:lnTo>
                    <a:lnTo>
                      <a:pt x="344" y="76"/>
                    </a:lnTo>
                    <a:lnTo>
                      <a:pt x="688" y="76"/>
                    </a:lnTo>
                    <a:lnTo>
                      <a:pt x="694" y="349"/>
                    </a:lnTo>
                    <a:lnTo>
                      <a:pt x="544" y="393"/>
                    </a:lnTo>
                    <a:lnTo>
                      <a:pt x="534" y="417"/>
                    </a:lnTo>
                    <a:lnTo>
                      <a:pt x="549" y="435"/>
                    </a:lnTo>
                    <a:lnTo>
                      <a:pt x="508" y="453"/>
                    </a:lnTo>
                    <a:lnTo>
                      <a:pt x="492" y="441"/>
                    </a:lnTo>
                    <a:lnTo>
                      <a:pt x="492" y="424"/>
                    </a:lnTo>
                    <a:lnTo>
                      <a:pt x="387" y="408"/>
                    </a:lnTo>
                    <a:lnTo>
                      <a:pt x="132" y="411"/>
                    </a:lnTo>
                    <a:lnTo>
                      <a:pt x="126" y="380"/>
                    </a:lnTo>
                    <a:lnTo>
                      <a:pt x="0" y="364"/>
                    </a:lnTo>
                  </a:path>
                </a:pathLst>
              </a:custGeom>
              <a:solidFill>
                <a:srgbClr val="00B05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64" name="Rectangle 180"/>
              <p:cNvSpPr>
                <a:spLocks noChangeArrowheads="1"/>
              </p:cNvSpPr>
              <p:nvPr/>
            </p:nvSpPr>
            <p:spPr bwMode="auto">
              <a:xfrm>
                <a:off x="913" y="1982"/>
                <a:ext cx="389" cy="25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Scott</a:t>
                </a:r>
              </a:p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Kolt Johnson</a:t>
                </a:r>
              </a:p>
              <a:p>
                <a:pPr algn="ctr"/>
                <a:endParaRPr lang="en-US" sz="800" b="1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112" name="Group 184"/>
            <p:cNvGrpSpPr>
              <a:grpSpLocks/>
            </p:cNvGrpSpPr>
            <p:nvPr/>
          </p:nvGrpSpPr>
          <p:grpSpPr bwMode="auto">
            <a:xfrm>
              <a:off x="657" y="684"/>
              <a:ext cx="572" cy="494"/>
              <a:chOff x="659" y="684"/>
              <a:chExt cx="594" cy="494"/>
            </a:xfrm>
          </p:grpSpPr>
          <p:sp>
            <p:nvSpPr>
              <p:cNvPr id="2161" name="Freeform 182"/>
              <p:cNvSpPr>
                <a:spLocks/>
              </p:cNvSpPr>
              <p:nvPr/>
            </p:nvSpPr>
            <p:spPr bwMode="auto">
              <a:xfrm>
                <a:off x="659" y="684"/>
                <a:ext cx="594" cy="494"/>
              </a:xfrm>
              <a:custGeom>
                <a:avLst/>
                <a:gdLst>
                  <a:gd name="T0" fmla="*/ 0 w 594"/>
                  <a:gd name="T1" fmla="*/ 127 h 494"/>
                  <a:gd name="T2" fmla="*/ 55 w 594"/>
                  <a:gd name="T3" fmla="*/ 490 h 494"/>
                  <a:gd name="T4" fmla="*/ 581 w 594"/>
                  <a:gd name="T5" fmla="*/ 493 h 494"/>
                  <a:gd name="T6" fmla="*/ 581 w 594"/>
                  <a:gd name="T7" fmla="*/ 481 h 494"/>
                  <a:gd name="T8" fmla="*/ 535 w 594"/>
                  <a:gd name="T9" fmla="*/ 459 h 494"/>
                  <a:gd name="T10" fmla="*/ 533 w 594"/>
                  <a:gd name="T11" fmla="*/ 416 h 494"/>
                  <a:gd name="T12" fmla="*/ 550 w 594"/>
                  <a:gd name="T13" fmla="*/ 144 h 494"/>
                  <a:gd name="T14" fmla="*/ 593 w 594"/>
                  <a:gd name="T15" fmla="*/ 0 h 494"/>
                  <a:gd name="T16" fmla="*/ 480 w 594"/>
                  <a:gd name="T17" fmla="*/ 2 h 494"/>
                  <a:gd name="T18" fmla="*/ 476 w 594"/>
                  <a:gd name="T19" fmla="*/ 26 h 494"/>
                  <a:gd name="T20" fmla="*/ 199 w 594"/>
                  <a:gd name="T21" fmla="*/ 30 h 494"/>
                  <a:gd name="T22" fmla="*/ 193 w 594"/>
                  <a:gd name="T23" fmla="*/ 95 h 494"/>
                  <a:gd name="T24" fmla="*/ 143 w 594"/>
                  <a:gd name="T25" fmla="*/ 97 h 494"/>
                  <a:gd name="T26" fmla="*/ 143 w 594"/>
                  <a:gd name="T27" fmla="*/ 137 h 494"/>
                  <a:gd name="T28" fmla="*/ 0 w 594"/>
                  <a:gd name="T29" fmla="*/ 127 h 494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594"/>
                  <a:gd name="T46" fmla="*/ 0 h 494"/>
                  <a:gd name="T47" fmla="*/ 594 w 594"/>
                  <a:gd name="T48" fmla="*/ 494 h 494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594" h="494">
                    <a:moveTo>
                      <a:pt x="0" y="127"/>
                    </a:moveTo>
                    <a:lnTo>
                      <a:pt x="55" y="490"/>
                    </a:lnTo>
                    <a:lnTo>
                      <a:pt x="581" y="493"/>
                    </a:lnTo>
                    <a:lnTo>
                      <a:pt x="581" y="481"/>
                    </a:lnTo>
                    <a:lnTo>
                      <a:pt x="535" y="459"/>
                    </a:lnTo>
                    <a:lnTo>
                      <a:pt x="533" y="416"/>
                    </a:lnTo>
                    <a:lnTo>
                      <a:pt x="550" y="144"/>
                    </a:lnTo>
                    <a:lnTo>
                      <a:pt x="593" y="0"/>
                    </a:lnTo>
                    <a:lnTo>
                      <a:pt x="480" y="2"/>
                    </a:lnTo>
                    <a:lnTo>
                      <a:pt x="476" y="26"/>
                    </a:lnTo>
                    <a:lnTo>
                      <a:pt x="199" y="30"/>
                    </a:lnTo>
                    <a:lnTo>
                      <a:pt x="193" y="95"/>
                    </a:lnTo>
                    <a:lnTo>
                      <a:pt x="143" y="97"/>
                    </a:lnTo>
                    <a:lnTo>
                      <a:pt x="143" y="137"/>
                    </a:lnTo>
                    <a:lnTo>
                      <a:pt x="0" y="127"/>
                    </a:lnTo>
                  </a:path>
                </a:pathLst>
              </a:custGeom>
              <a:solidFill>
                <a:schemeClr val="tx2">
                  <a:lumMod val="40000"/>
                  <a:lumOff val="60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62" name="Rectangle 183"/>
              <p:cNvSpPr>
                <a:spLocks noChangeArrowheads="1"/>
              </p:cNvSpPr>
              <p:nvPr/>
            </p:nvSpPr>
            <p:spPr bwMode="auto">
              <a:xfrm>
                <a:off x="671" y="802"/>
                <a:ext cx="506" cy="25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squar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Washington</a:t>
                </a:r>
              </a:p>
              <a:p>
                <a:pPr algn="ctr"/>
                <a:r>
                  <a:rPr lang="en-US" sz="800" b="1" dirty="0">
                    <a:solidFill>
                      <a:srgbClr val="000000"/>
                    </a:solidFill>
                    <a:latin typeface="Times New Roman" pitchFamily="18" charset="0"/>
                  </a:rPr>
                  <a:t>Mary Jo Vallie</a:t>
                </a:r>
              </a:p>
              <a:p>
                <a:pPr algn="ctr"/>
                <a:endParaRPr lang="en-US" sz="800" b="1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113" name="Group 187"/>
            <p:cNvGrpSpPr>
              <a:grpSpLocks/>
            </p:cNvGrpSpPr>
            <p:nvPr/>
          </p:nvGrpSpPr>
          <p:grpSpPr bwMode="auto">
            <a:xfrm>
              <a:off x="715" y="1482"/>
              <a:ext cx="431" cy="522"/>
              <a:chOff x="716" y="1482"/>
              <a:chExt cx="446" cy="522"/>
            </a:xfrm>
          </p:grpSpPr>
          <p:sp>
            <p:nvSpPr>
              <p:cNvPr id="2159" name="Freeform 185"/>
              <p:cNvSpPr>
                <a:spLocks/>
              </p:cNvSpPr>
              <p:nvPr/>
            </p:nvSpPr>
            <p:spPr bwMode="auto">
              <a:xfrm>
                <a:off x="761" y="1482"/>
                <a:ext cx="401" cy="522"/>
              </a:xfrm>
              <a:custGeom>
                <a:avLst/>
                <a:gdLst>
                  <a:gd name="T0" fmla="*/ 0 w 378"/>
                  <a:gd name="T1" fmla="*/ 478 h 495"/>
                  <a:gd name="T2" fmla="*/ 9 w 378"/>
                  <a:gd name="T3" fmla="*/ 52 h 495"/>
                  <a:gd name="T4" fmla="*/ 4 w 378"/>
                  <a:gd name="T5" fmla="*/ 4 h 495"/>
                  <a:gd name="T6" fmla="*/ 76 w 378"/>
                  <a:gd name="T7" fmla="*/ 20 h 495"/>
                  <a:gd name="T8" fmla="*/ 86 w 378"/>
                  <a:gd name="T9" fmla="*/ 73 h 495"/>
                  <a:gd name="T10" fmla="*/ 140 w 378"/>
                  <a:gd name="T11" fmla="*/ 110 h 495"/>
                  <a:gd name="T12" fmla="*/ 236 w 378"/>
                  <a:gd name="T13" fmla="*/ 84 h 495"/>
                  <a:gd name="T14" fmla="*/ 262 w 378"/>
                  <a:gd name="T15" fmla="*/ 25 h 495"/>
                  <a:gd name="T16" fmla="*/ 328 w 378"/>
                  <a:gd name="T17" fmla="*/ 0 h 495"/>
                  <a:gd name="T18" fmla="*/ 332 w 378"/>
                  <a:gd name="T19" fmla="*/ 236 h 495"/>
                  <a:gd name="T20" fmla="*/ 376 w 378"/>
                  <a:gd name="T21" fmla="*/ 248 h 495"/>
                  <a:gd name="T22" fmla="*/ 377 w 378"/>
                  <a:gd name="T23" fmla="*/ 308 h 495"/>
                  <a:gd name="T24" fmla="*/ 272 w 378"/>
                  <a:gd name="T25" fmla="*/ 314 h 495"/>
                  <a:gd name="T26" fmla="*/ 268 w 378"/>
                  <a:gd name="T27" fmla="*/ 357 h 495"/>
                  <a:gd name="T28" fmla="*/ 186 w 378"/>
                  <a:gd name="T29" fmla="*/ 381 h 495"/>
                  <a:gd name="T30" fmla="*/ 192 w 378"/>
                  <a:gd name="T31" fmla="*/ 494 h 495"/>
                  <a:gd name="T32" fmla="*/ 0 w 378"/>
                  <a:gd name="T33" fmla="*/ 478 h 49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78"/>
                  <a:gd name="T52" fmla="*/ 0 h 495"/>
                  <a:gd name="T53" fmla="*/ 378 w 378"/>
                  <a:gd name="T54" fmla="*/ 495 h 49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78" h="495">
                    <a:moveTo>
                      <a:pt x="0" y="478"/>
                    </a:moveTo>
                    <a:lnTo>
                      <a:pt x="9" y="52"/>
                    </a:lnTo>
                    <a:lnTo>
                      <a:pt x="4" y="4"/>
                    </a:lnTo>
                    <a:lnTo>
                      <a:pt x="76" y="20"/>
                    </a:lnTo>
                    <a:lnTo>
                      <a:pt x="86" y="73"/>
                    </a:lnTo>
                    <a:lnTo>
                      <a:pt x="140" y="110"/>
                    </a:lnTo>
                    <a:lnTo>
                      <a:pt x="236" y="84"/>
                    </a:lnTo>
                    <a:lnTo>
                      <a:pt x="262" y="25"/>
                    </a:lnTo>
                    <a:lnTo>
                      <a:pt x="328" y="0"/>
                    </a:lnTo>
                    <a:lnTo>
                      <a:pt x="332" y="236"/>
                    </a:lnTo>
                    <a:lnTo>
                      <a:pt x="376" y="248"/>
                    </a:lnTo>
                    <a:lnTo>
                      <a:pt x="377" y="308"/>
                    </a:lnTo>
                    <a:lnTo>
                      <a:pt x="272" y="314"/>
                    </a:lnTo>
                    <a:lnTo>
                      <a:pt x="268" y="357"/>
                    </a:lnTo>
                    <a:lnTo>
                      <a:pt x="186" y="381"/>
                    </a:lnTo>
                    <a:lnTo>
                      <a:pt x="192" y="494"/>
                    </a:lnTo>
                    <a:lnTo>
                      <a:pt x="0" y="478"/>
                    </a:lnTo>
                  </a:path>
                </a:pathLst>
              </a:custGeom>
              <a:solidFill>
                <a:srgbClr val="00B05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60" name="Rectangle 186"/>
              <p:cNvSpPr>
                <a:spLocks noChangeArrowheads="1"/>
              </p:cNvSpPr>
              <p:nvPr/>
            </p:nvSpPr>
            <p:spPr bwMode="auto">
              <a:xfrm>
                <a:off x="716" y="1579"/>
                <a:ext cx="410" cy="25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squar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Sebastian</a:t>
                </a:r>
              </a:p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 Kolt Johnson</a:t>
                </a:r>
              </a:p>
              <a:p>
                <a:pPr algn="ctr"/>
                <a:endParaRPr lang="en-US" sz="800" b="1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114" name="Group 190"/>
            <p:cNvGrpSpPr>
              <a:grpSpLocks/>
            </p:cNvGrpSpPr>
            <p:nvPr/>
          </p:nvGrpSpPr>
          <p:grpSpPr bwMode="auto">
            <a:xfrm>
              <a:off x="1079" y="1162"/>
              <a:ext cx="394" cy="587"/>
              <a:chOff x="1093" y="1162"/>
              <a:chExt cx="407" cy="587"/>
            </a:xfrm>
          </p:grpSpPr>
          <p:sp>
            <p:nvSpPr>
              <p:cNvPr id="2157" name="Freeform 188"/>
              <p:cNvSpPr>
                <a:spLocks/>
              </p:cNvSpPr>
              <p:nvPr/>
            </p:nvSpPr>
            <p:spPr bwMode="auto">
              <a:xfrm>
                <a:off x="1093" y="1162"/>
                <a:ext cx="348" cy="587"/>
              </a:xfrm>
              <a:custGeom>
                <a:avLst/>
                <a:gdLst>
                  <a:gd name="T0" fmla="*/ 0 w 342"/>
                  <a:gd name="T1" fmla="*/ 117 h 587"/>
                  <a:gd name="T2" fmla="*/ 1 w 342"/>
                  <a:gd name="T3" fmla="*/ 200 h 587"/>
                  <a:gd name="T4" fmla="*/ 59 w 342"/>
                  <a:gd name="T5" fmla="*/ 206 h 587"/>
                  <a:gd name="T6" fmla="*/ 19 w 342"/>
                  <a:gd name="T7" fmla="*/ 332 h 587"/>
                  <a:gd name="T8" fmla="*/ 2 w 342"/>
                  <a:gd name="T9" fmla="*/ 338 h 587"/>
                  <a:gd name="T10" fmla="*/ 6 w 342"/>
                  <a:gd name="T11" fmla="*/ 574 h 587"/>
                  <a:gd name="T12" fmla="*/ 50 w 342"/>
                  <a:gd name="T13" fmla="*/ 586 h 587"/>
                  <a:gd name="T14" fmla="*/ 50 w 342"/>
                  <a:gd name="T15" fmla="*/ 562 h 587"/>
                  <a:gd name="T16" fmla="*/ 158 w 342"/>
                  <a:gd name="T17" fmla="*/ 561 h 587"/>
                  <a:gd name="T18" fmla="*/ 156 w 342"/>
                  <a:gd name="T19" fmla="*/ 472 h 587"/>
                  <a:gd name="T20" fmla="*/ 250 w 342"/>
                  <a:gd name="T21" fmla="*/ 471 h 587"/>
                  <a:gd name="T22" fmla="*/ 253 w 342"/>
                  <a:gd name="T23" fmla="*/ 369 h 587"/>
                  <a:gd name="T24" fmla="*/ 285 w 342"/>
                  <a:gd name="T25" fmla="*/ 405 h 587"/>
                  <a:gd name="T26" fmla="*/ 341 w 342"/>
                  <a:gd name="T27" fmla="*/ 398 h 587"/>
                  <a:gd name="T28" fmla="*/ 338 w 342"/>
                  <a:gd name="T29" fmla="*/ 0 h 587"/>
                  <a:gd name="T30" fmla="*/ 148 w 342"/>
                  <a:gd name="T31" fmla="*/ 2 h 587"/>
                  <a:gd name="T32" fmla="*/ 148 w 342"/>
                  <a:gd name="T33" fmla="*/ 14 h 587"/>
                  <a:gd name="T34" fmla="*/ 160 w 342"/>
                  <a:gd name="T35" fmla="*/ 14 h 587"/>
                  <a:gd name="T36" fmla="*/ 148 w 342"/>
                  <a:gd name="T37" fmla="*/ 44 h 587"/>
                  <a:gd name="T38" fmla="*/ 98 w 342"/>
                  <a:gd name="T39" fmla="*/ 44 h 587"/>
                  <a:gd name="T40" fmla="*/ 84 w 342"/>
                  <a:gd name="T41" fmla="*/ 116 h 587"/>
                  <a:gd name="T42" fmla="*/ 0 w 342"/>
                  <a:gd name="T43" fmla="*/ 117 h 587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342"/>
                  <a:gd name="T67" fmla="*/ 0 h 587"/>
                  <a:gd name="T68" fmla="*/ 342 w 342"/>
                  <a:gd name="T69" fmla="*/ 587 h 587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342" h="587">
                    <a:moveTo>
                      <a:pt x="0" y="117"/>
                    </a:moveTo>
                    <a:lnTo>
                      <a:pt x="1" y="200"/>
                    </a:lnTo>
                    <a:lnTo>
                      <a:pt x="59" y="206"/>
                    </a:lnTo>
                    <a:lnTo>
                      <a:pt x="19" y="332"/>
                    </a:lnTo>
                    <a:lnTo>
                      <a:pt x="2" y="338"/>
                    </a:lnTo>
                    <a:lnTo>
                      <a:pt x="6" y="574"/>
                    </a:lnTo>
                    <a:lnTo>
                      <a:pt x="50" y="586"/>
                    </a:lnTo>
                    <a:lnTo>
                      <a:pt x="50" y="562"/>
                    </a:lnTo>
                    <a:lnTo>
                      <a:pt x="158" y="561"/>
                    </a:lnTo>
                    <a:lnTo>
                      <a:pt x="156" y="472"/>
                    </a:lnTo>
                    <a:lnTo>
                      <a:pt x="250" y="471"/>
                    </a:lnTo>
                    <a:lnTo>
                      <a:pt x="253" y="369"/>
                    </a:lnTo>
                    <a:lnTo>
                      <a:pt x="285" y="405"/>
                    </a:lnTo>
                    <a:lnTo>
                      <a:pt x="341" y="398"/>
                    </a:lnTo>
                    <a:lnTo>
                      <a:pt x="338" y="0"/>
                    </a:lnTo>
                    <a:lnTo>
                      <a:pt x="148" y="2"/>
                    </a:lnTo>
                    <a:lnTo>
                      <a:pt x="148" y="14"/>
                    </a:lnTo>
                    <a:lnTo>
                      <a:pt x="160" y="14"/>
                    </a:lnTo>
                    <a:lnTo>
                      <a:pt x="148" y="44"/>
                    </a:lnTo>
                    <a:lnTo>
                      <a:pt x="98" y="44"/>
                    </a:lnTo>
                    <a:lnTo>
                      <a:pt x="84" y="116"/>
                    </a:lnTo>
                    <a:lnTo>
                      <a:pt x="0" y="117"/>
                    </a:lnTo>
                  </a:path>
                </a:pathLst>
              </a:custGeom>
              <a:solidFill>
                <a:srgbClr val="00B050"/>
              </a:solidFill>
              <a:ln w="1270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58" name="Rectangle 189"/>
              <p:cNvSpPr>
                <a:spLocks noChangeArrowheads="1"/>
              </p:cNvSpPr>
              <p:nvPr/>
            </p:nvSpPr>
            <p:spPr bwMode="auto">
              <a:xfrm>
                <a:off x="1100" y="1282"/>
                <a:ext cx="400" cy="25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Franklin</a:t>
                </a:r>
              </a:p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Kolt Johnson </a:t>
                </a:r>
              </a:p>
              <a:p>
                <a:pPr algn="ctr"/>
                <a:endParaRPr lang="en-US" sz="800" b="1" dirty="0">
                  <a:latin typeface="Times New Roman" pitchFamily="18" charset="0"/>
                </a:endParaRPr>
              </a:p>
            </p:txBody>
          </p:sp>
        </p:grpSp>
        <p:grpSp>
          <p:nvGrpSpPr>
            <p:cNvPr id="2115" name="Group 193"/>
            <p:cNvGrpSpPr>
              <a:grpSpLocks/>
            </p:cNvGrpSpPr>
            <p:nvPr/>
          </p:nvGrpSpPr>
          <p:grpSpPr bwMode="auto">
            <a:xfrm>
              <a:off x="2072" y="384"/>
              <a:ext cx="442" cy="574"/>
              <a:chOff x="2129" y="384"/>
              <a:chExt cx="459" cy="574"/>
            </a:xfrm>
          </p:grpSpPr>
          <p:sp>
            <p:nvSpPr>
              <p:cNvPr id="2155" name="Freeform 191"/>
              <p:cNvSpPr>
                <a:spLocks/>
              </p:cNvSpPr>
              <p:nvPr/>
            </p:nvSpPr>
            <p:spPr bwMode="auto">
              <a:xfrm>
                <a:off x="2154" y="384"/>
                <a:ext cx="434" cy="448"/>
              </a:xfrm>
              <a:custGeom>
                <a:avLst/>
                <a:gdLst>
                  <a:gd name="T0" fmla="*/ 0 w 427"/>
                  <a:gd name="T1" fmla="*/ 56 h 460"/>
                  <a:gd name="T2" fmla="*/ 1 w 427"/>
                  <a:gd name="T3" fmla="*/ 412 h 460"/>
                  <a:gd name="T4" fmla="*/ 46 w 427"/>
                  <a:gd name="T5" fmla="*/ 417 h 460"/>
                  <a:gd name="T6" fmla="*/ 48 w 427"/>
                  <a:gd name="T7" fmla="*/ 459 h 460"/>
                  <a:gd name="T8" fmla="*/ 426 w 427"/>
                  <a:gd name="T9" fmla="*/ 454 h 460"/>
                  <a:gd name="T10" fmla="*/ 416 w 427"/>
                  <a:gd name="T11" fmla="*/ 323 h 460"/>
                  <a:gd name="T12" fmla="*/ 365 w 427"/>
                  <a:gd name="T13" fmla="*/ 295 h 460"/>
                  <a:gd name="T14" fmla="*/ 358 w 427"/>
                  <a:gd name="T15" fmla="*/ 259 h 460"/>
                  <a:gd name="T16" fmla="*/ 313 w 427"/>
                  <a:gd name="T17" fmla="*/ 236 h 460"/>
                  <a:gd name="T18" fmla="*/ 312 w 427"/>
                  <a:gd name="T19" fmla="*/ 207 h 460"/>
                  <a:gd name="T20" fmla="*/ 276 w 427"/>
                  <a:gd name="T21" fmla="*/ 208 h 460"/>
                  <a:gd name="T22" fmla="*/ 285 w 427"/>
                  <a:gd name="T23" fmla="*/ 178 h 460"/>
                  <a:gd name="T24" fmla="*/ 310 w 427"/>
                  <a:gd name="T25" fmla="*/ 177 h 460"/>
                  <a:gd name="T26" fmla="*/ 264 w 427"/>
                  <a:gd name="T27" fmla="*/ 166 h 460"/>
                  <a:gd name="T28" fmla="*/ 292 w 427"/>
                  <a:gd name="T29" fmla="*/ 94 h 460"/>
                  <a:gd name="T30" fmla="*/ 289 w 427"/>
                  <a:gd name="T31" fmla="*/ 0 h 460"/>
                  <a:gd name="T32" fmla="*/ 89 w 427"/>
                  <a:gd name="T33" fmla="*/ 5 h 460"/>
                  <a:gd name="T34" fmla="*/ 28 w 427"/>
                  <a:gd name="T35" fmla="*/ 7 h 460"/>
                  <a:gd name="T36" fmla="*/ 30 w 427"/>
                  <a:gd name="T37" fmla="*/ 48 h 460"/>
                  <a:gd name="T38" fmla="*/ 0 w 427"/>
                  <a:gd name="T39" fmla="*/ 56 h 46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427"/>
                  <a:gd name="T61" fmla="*/ 0 h 460"/>
                  <a:gd name="T62" fmla="*/ 427 w 427"/>
                  <a:gd name="T63" fmla="*/ 460 h 460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427" h="460">
                    <a:moveTo>
                      <a:pt x="0" y="56"/>
                    </a:moveTo>
                    <a:lnTo>
                      <a:pt x="1" y="412"/>
                    </a:lnTo>
                    <a:lnTo>
                      <a:pt x="46" y="417"/>
                    </a:lnTo>
                    <a:lnTo>
                      <a:pt x="48" y="459"/>
                    </a:lnTo>
                    <a:lnTo>
                      <a:pt x="426" y="454"/>
                    </a:lnTo>
                    <a:lnTo>
                      <a:pt x="416" y="323"/>
                    </a:lnTo>
                    <a:lnTo>
                      <a:pt x="365" y="295"/>
                    </a:lnTo>
                    <a:lnTo>
                      <a:pt x="358" y="259"/>
                    </a:lnTo>
                    <a:lnTo>
                      <a:pt x="313" y="236"/>
                    </a:lnTo>
                    <a:lnTo>
                      <a:pt x="312" y="207"/>
                    </a:lnTo>
                    <a:lnTo>
                      <a:pt x="276" y="208"/>
                    </a:lnTo>
                    <a:lnTo>
                      <a:pt x="285" y="178"/>
                    </a:lnTo>
                    <a:lnTo>
                      <a:pt x="310" y="177"/>
                    </a:lnTo>
                    <a:lnTo>
                      <a:pt x="264" y="166"/>
                    </a:lnTo>
                    <a:lnTo>
                      <a:pt x="292" y="94"/>
                    </a:lnTo>
                    <a:lnTo>
                      <a:pt x="289" y="0"/>
                    </a:lnTo>
                    <a:lnTo>
                      <a:pt x="89" y="5"/>
                    </a:lnTo>
                    <a:lnTo>
                      <a:pt x="28" y="7"/>
                    </a:lnTo>
                    <a:lnTo>
                      <a:pt x="30" y="48"/>
                    </a:lnTo>
                    <a:lnTo>
                      <a:pt x="0" y="56"/>
                    </a:lnTo>
                  </a:path>
                </a:pathLst>
              </a:custGeom>
              <a:solidFill>
                <a:schemeClr val="tx2">
                  <a:lumMod val="40000"/>
                  <a:lumOff val="60000"/>
                </a:schemeClr>
              </a:solidFill>
              <a:ln w="1270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56" name="Rectangle 192"/>
              <p:cNvSpPr>
                <a:spLocks noChangeArrowheads="1"/>
              </p:cNvSpPr>
              <p:nvPr/>
            </p:nvSpPr>
            <p:spPr bwMode="auto">
              <a:xfrm>
                <a:off x="2129" y="580"/>
                <a:ext cx="432" cy="37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squar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Marion</a:t>
                </a:r>
              </a:p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Mary Jo Vallie</a:t>
                </a:r>
              </a:p>
              <a:p>
                <a:pPr algn="ctr"/>
                <a:endParaRPr lang="en-US" sz="800" b="1" dirty="0">
                  <a:solidFill>
                    <a:schemeClr val="tx2"/>
                  </a:solidFill>
                  <a:latin typeface="Times New Roman" pitchFamily="18" charset="0"/>
                </a:endParaRPr>
              </a:p>
              <a:p>
                <a:pPr algn="ctr"/>
                <a:r>
                  <a:rPr lang="en-US" sz="700" b="1" dirty="0">
                    <a:solidFill>
                      <a:schemeClr val="tx2"/>
                    </a:solidFill>
                    <a:latin typeface="Times New Roman" pitchFamily="18" charset="0"/>
                  </a:rPr>
                  <a:t> </a:t>
                </a:r>
              </a:p>
              <a:p>
                <a:pPr algn="ctr"/>
                <a:endParaRPr lang="en-US" sz="700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116" name="Group 196"/>
            <p:cNvGrpSpPr>
              <a:grpSpLocks/>
            </p:cNvGrpSpPr>
            <p:nvPr/>
          </p:nvGrpSpPr>
          <p:grpSpPr bwMode="auto">
            <a:xfrm>
              <a:off x="1722" y="386"/>
              <a:ext cx="409" cy="415"/>
              <a:chOff x="1758" y="386"/>
              <a:chExt cx="423" cy="415"/>
            </a:xfrm>
          </p:grpSpPr>
          <p:sp>
            <p:nvSpPr>
              <p:cNvPr id="2153" name="Freeform 194"/>
              <p:cNvSpPr>
                <a:spLocks/>
              </p:cNvSpPr>
              <p:nvPr/>
            </p:nvSpPr>
            <p:spPr bwMode="auto">
              <a:xfrm>
                <a:off x="1771" y="386"/>
                <a:ext cx="410" cy="415"/>
              </a:xfrm>
              <a:custGeom>
                <a:avLst/>
                <a:gdLst>
                  <a:gd name="T0" fmla="*/ 0 w 410"/>
                  <a:gd name="T1" fmla="*/ 16 h 415"/>
                  <a:gd name="T2" fmla="*/ 11 w 410"/>
                  <a:gd name="T3" fmla="*/ 414 h 415"/>
                  <a:gd name="T4" fmla="*/ 327 w 410"/>
                  <a:gd name="T5" fmla="*/ 406 h 415"/>
                  <a:gd name="T6" fmla="*/ 380 w 410"/>
                  <a:gd name="T7" fmla="*/ 405 h 415"/>
                  <a:gd name="T8" fmla="*/ 379 w 410"/>
                  <a:gd name="T9" fmla="*/ 49 h 415"/>
                  <a:gd name="T10" fmla="*/ 409 w 410"/>
                  <a:gd name="T11" fmla="*/ 41 h 415"/>
                  <a:gd name="T12" fmla="*/ 407 w 410"/>
                  <a:gd name="T13" fmla="*/ 0 h 415"/>
                  <a:gd name="T14" fmla="*/ 0 w 410"/>
                  <a:gd name="T15" fmla="*/ 16 h 415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10"/>
                  <a:gd name="T25" fmla="*/ 0 h 415"/>
                  <a:gd name="T26" fmla="*/ 410 w 410"/>
                  <a:gd name="T27" fmla="*/ 415 h 415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10" h="415">
                    <a:moveTo>
                      <a:pt x="0" y="16"/>
                    </a:moveTo>
                    <a:lnTo>
                      <a:pt x="11" y="414"/>
                    </a:lnTo>
                    <a:lnTo>
                      <a:pt x="327" y="406"/>
                    </a:lnTo>
                    <a:lnTo>
                      <a:pt x="380" y="405"/>
                    </a:lnTo>
                    <a:lnTo>
                      <a:pt x="379" y="49"/>
                    </a:lnTo>
                    <a:lnTo>
                      <a:pt x="409" y="41"/>
                    </a:lnTo>
                    <a:lnTo>
                      <a:pt x="407" y="0"/>
                    </a:lnTo>
                    <a:lnTo>
                      <a:pt x="0" y="16"/>
                    </a:lnTo>
                  </a:path>
                </a:pathLst>
              </a:custGeom>
              <a:solidFill>
                <a:schemeClr val="tx2">
                  <a:lumMod val="40000"/>
                  <a:lumOff val="60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54" name="Rectangle 195"/>
              <p:cNvSpPr>
                <a:spLocks noChangeArrowheads="1"/>
              </p:cNvSpPr>
              <p:nvPr/>
            </p:nvSpPr>
            <p:spPr bwMode="auto">
              <a:xfrm>
                <a:off x="1758" y="423"/>
                <a:ext cx="421" cy="25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Boone</a:t>
                </a:r>
              </a:p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Mary Jo Vallie</a:t>
                </a:r>
              </a:p>
              <a:p>
                <a:pPr algn="ctr"/>
                <a:endParaRPr lang="en-US" sz="800" b="1" dirty="0">
                  <a:latin typeface="Times New Roman" pitchFamily="18" charset="0"/>
                </a:endParaRPr>
              </a:p>
            </p:txBody>
          </p:sp>
        </p:grpSp>
        <p:grpSp>
          <p:nvGrpSpPr>
            <p:cNvPr id="2117" name="Group 200"/>
            <p:cNvGrpSpPr>
              <a:grpSpLocks/>
            </p:cNvGrpSpPr>
            <p:nvPr/>
          </p:nvGrpSpPr>
          <p:grpSpPr bwMode="auto">
            <a:xfrm>
              <a:off x="3873" y="284"/>
              <a:ext cx="634" cy="321"/>
              <a:chOff x="4000" y="284"/>
              <a:chExt cx="658" cy="321"/>
            </a:xfrm>
          </p:grpSpPr>
          <p:sp>
            <p:nvSpPr>
              <p:cNvPr id="2151" name="Freeform 198"/>
              <p:cNvSpPr>
                <a:spLocks/>
              </p:cNvSpPr>
              <p:nvPr/>
            </p:nvSpPr>
            <p:spPr bwMode="auto">
              <a:xfrm>
                <a:off x="4000" y="284"/>
                <a:ext cx="658" cy="321"/>
              </a:xfrm>
              <a:custGeom>
                <a:avLst/>
                <a:gdLst>
                  <a:gd name="T0" fmla="*/ 0 w 658"/>
                  <a:gd name="T1" fmla="*/ 252 h 321"/>
                  <a:gd name="T2" fmla="*/ 1 w 658"/>
                  <a:gd name="T3" fmla="*/ 281 h 321"/>
                  <a:gd name="T4" fmla="*/ 425 w 658"/>
                  <a:gd name="T5" fmla="*/ 266 h 321"/>
                  <a:gd name="T6" fmla="*/ 431 w 658"/>
                  <a:gd name="T7" fmla="*/ 320 h 321"/>
                  <a:gd name="T8" fmla="*/ 561 w 658"/>
                  <a:gd name="T9" fmla="*/ 320 h 321"/>
                  <a:gd name="T10" fmla="*/ 607 w 658"/>
                  <a:gd name="T11" fmla="*/ 298 h 321"/>
                  <a:gd name="T12" fmla="*/ 619 w 658"/>
                  <a:gd name="T13" fmla="*/ 238 h 321"/>
                  <a:gd name="T14" fmla="*/ 644 w 658"/>
                  <a:gd name="T15" fmla="*/ 225 h 321"/>
                  <a:gd name="T16" fmla="*/ 657 w 658"/>
                  <a:gd name="T17" fmla="*/ 117 h 321"/>
                  <a:gd name="T18" fmla="*/ 605 w 658"/>
                  <a:gd name="T19" fmla="*/ 96 h 321"/>
                  <a:gd name="T20" fmla="*/ 591 w 658"/>
                  <a:gd name="T21" fmla="*/ 31 h 321"/>
                  <a:gd name="T22" fmla="*/ 557 w 658"/>
                  <a:gd name="T23" fmla="*/ 4 h 321"/>
                  <a:gd name="T24" fmla="*/ 512 w 658"/>
                  <a:gd name="T25" fmla="*/ 0 h 321"/>
                  <a:gd name="T26" fmla="*/ 201 w 658"/>
                  <a:gd name="T27" fmla="*/ 16 h 321"/>
                  <a:gd name="T28" fmla="*/ 8 w 658"/>
                  <a:gd name="T29" fmla="*/ 30 h 321"/>
                  <a:gd name="T30" fmla="*/ 32 w 658"/>
                  <a:gd name="T31" fmla="*/ 83 h 321"/>
                  <a:gd name="T32" fmla="*/ 32 w 658"/>
                  <a:gd name="T33" fmla="*/ 101 h 321"/>
                  <a:gd name="T34" fmla="*/ 29 w 658"/>
                  <a:gd name="T35" fmla="*/ 106 h 321"/>
                  <a:gd name="T36" fmla="*/ 18 w 658"/>
                  <a:gd name="T37" fmla="*/ 114 h 321"/>
                  <a:gd name="T38" fmla="*/ 23 w 658"/>
                  <a:gd name="T39" fmla="*/ 125 h 321"/>
                  <a:gd name="T40" fmla="*/ 43 w 658"/>
                  <a:gd name="T41" fmla="*/ 125 h 321"/>
                  <a:gd name="T42" fmla="*/ 51 w 658"/>
                  <a:gd name="T43" fmla="*/ 248 h 321"/>
                  <a:gd name="T44" fmla="*/ 31 w 658"/>
                  <a:gd name="T45" fmla="*/ 262 h 321"/>
                  <a:gd name="T46" fmla="*/ 0 w 658"/>
                  <a:gd name="T47" fmla="*/ 252 h 321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658"/>
                  <a:gd name="T73" fmla="*/ 0 h 321"/>
                  <a:gd name="T74" fmla="*/ 658 w 658"/>
                  <a:gd name="T75" fmla="*/ 321 h 321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658" h="321">
                    <a:moveTo>
                      <a:pt x="0" y="252"/>
                    </a:moveTo>
                    <a:lnTo>
                      <a:pt x="1" y="281"/>
                    </a:lnTo>
                    <a:lnTo>
                      <a:pt x="425" y="266"/>
                    </a:lnTo>
                    <a:lnTo>
                      <a:pt x="431" y="320"/>
                    </a:lnTo>
                    <a:lnTo>
                      <a:pt x="561" y="320"/>
                    </a:lnTo>
                    <a:lnTo>
                      <a:pt x="607" y="298"/>
                    </a:lnTo>
                    <a:lnTo>
                      <a:pt x="619" y="238"/>
                    </a:lnTo>
                    <a:lnTo>
                      <a:pt x="644" y="225"/>
                    </a:lnTo>
                    <a:lnTo>
                      <a:pt x="657" y="117"/>
                    </a:lnTo>
                    <a:lnTo>
                      <a:pt x="605" y="96"/>
                    </a:lnTo>
                    <a:lnTo>
                      <a:pt x="591" y="31"/>
                    </a:lnTo>
                    <a:lnTo>
                      <a:pt x="557" y="4"/>
                    </a:lnTo>
                    <a:lnTo>
                      <a:pt x="512" y="0"/>
                    </a:lnTo>
                    <a:lnTo>
                      <a:pt x="201" y="16"/>
                    </a:lnTo>
                    <a:lnTo>
                      <a:pt x="8" y="30"/>
                    </a:lnTo>
                    <a:lnTo>
                      <a:pt x="32" y="83"/>
                    </a:lnTo>
                    <a:lnTo>
                      <a:pt x="32" y="101"/>
                    </a:lnTo>
                    <a:lnTo>
                      <a:pt x="29" y="106"/>
                    </a:lnTo>
                    <a:lnTo>
                      <a:pt x="18" y="114"/>
                    </a:lnTo>
                    <a:lnTo>
                      <a:pt x="23" y="125"/>
                    </a:lnTo>
                    <a:lnTo>
                      <a:pt x="43" y="125"/>
                    </a:lnTo>
                    <a:lnTo>
                      <a:pt x="51" y="248"/>
                    </a:lnTo>
                    <a:lnTo>
                      <a:pt x="31" y="262"/>
                    </a:lnTo>
                    <a:lnTo>
                      <a:pt x="0" y="252"/>
                    </a:lnTo>
                  </a:path>
                </a:pathLst>
              </a:custGeom>
              <a:solidFill>
                <a:srgbClr val="F8A15A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52" name="Rectangle 199"/>
              <p:cNvSpPr>
                <a:spLocks noChangeArrowheads="1"/>
              </p:cNvSpPr>
              <p:nvPr/>
            </p:nvSpPr>
            <p:spPr bwMode="auto">
              <a:xfrm>
                <a:off x="4116" y="311"/>
                <a:ext cx="358" cy="24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Clay</a:t>
                </a:r>
              </a:p>
              <a:p>
                <a:pPr algn="ctr"/>
                <a:r>
                  <a:rPr lang="en-US" sz="700" b="1" dirty="0">
                    <a:solidFill>
                      <a:srgbClr val="000000"/>
                    </a:solidFill>
                    <a:latin typeface="Times New Roman" pitchFamily="18" charset="0"/>
                  </a:rPr>
                  <a:t>Shelly Barnes</a:t>
                </a:r>
              </a:p>
              <a:p>
                <a:pPr algn="ctr"/>
                <a:endParaRPr lang="en-US" sz="800" b="1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118" name="Group 203"/>
            <p:cNvGrpSpPr>
              <a:grpSpLocks/>
            </p:cNvGrpSpPr>
            <p:nvPr/>
          </p:nvGrpSpPr>
          <p:grpSpPr bwMode="auto">
            <a:xfrm>
              <a:off x="3694" y="811"/>
              <a:ext cx="733" cy="348"/>
              <a:chOff x="3811" y="811"/>
              <a:chExt cx="760" cy="348"/>
            </a:xfrm>
          </p:grpSpPr>
          <p:sp>
            <p:nvSpPr>
              <p:cNvPr id="2149" name="Freeform 201"/>
              <p:cNvSpPr>
                <a:spLocks/>
              </p:cNvSpPr>
              <p:nvPr/>
            </p:nvSpPr>
            <p:spPr bwMode="auto">
              <a:xfrm>
                <a:off x="3811" y="811"/>
                <a:ext cx="679" cy="348"/>
              </a:xfrm>
              <a:custGeom>
                <a:avLst/>
                <a:gdLst>
                  <a:gd name="T0" fmla="*/ 0 w 679"/>
                  <a:gd name="T1" fmla="*/ 163 h 348"/>
                  <a:gd name="T2" fmla="*/ 10 w 679"/>
                  <a:gd name="T3" fmla="*/ 347 h 348"/>
                  <a:gd name="T4" fmla="*/ 678 w 679"/>
                  <a:gd name="T5" fmla="*/ 317 h 348"/>
                  <a:gd name="T6" fmla="*/ 660 w 679"/>
                  <a:gd name="T7" fmla="*/ 7 h 348"/>
                  <a:gd name="T8" fmla="*/ 577 w 679"/>
                  <a:gd name="T9" fmla="*/ 0 h 348"/>
                  <a:gd name="T10" fmla="*/ 575 w 679"/>
                  <a:gd name="T11" fmla="*/ 47 h 348"/>
                  <a:gd name="T12" fmla="*/ 165 w 679"/>
                  <a:gd name="T13" fmla="*/ 62 h 348"/>
                  <a:gd name="T14" fmla="*/ 144 w 679"/>
                  <a:gd name="T15" fmla="*/ 152 h 348"/>
                  <a:gd name="T16" fmla="*/ 0 w 679"/>
                  <a:gd name="T17" fmla="*/ 163 h 34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679"/>
                  <a:gd name="T28" fmla="*/ 0 h 348"/>
                  <a:gd name="T29" fmla="*/ 679 w 679"/>
                  <a:gd name="T30" fmla="*/ 348 h 348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679" h="348">
                    <a:moveTo>
                      <a:pt x="0" y="163"/>
                    </a:moveTo>
                    <a:lnTo>
                      <a:pt x="10" y="347"/>
                    </a:lnTo>
                    <a:lnTo>
                      <a:pt x="678" y="317"/>
                    </a:lnTo>
                    <a:lnTo>
                      <a:pt x="660" y="7"/>
                    </a:lnTo>
                    <a:lnTo>
                      <a:pt x="577" y="0"/>
                    </a:lnTo>
                    <a:lnTo>
                      <a:pt x="575" y="47"/>
                    </a:lnTo>
                    <a:lnTo>
                      <a:pt x="165" y="62"/>
                    </a:lnTo>
                    <a:lnTo>
                      <a:pt x="144" y="152"/>
                    </a:lnTo>
                    <a:lnTo>
                      <a:pt x="0" y="163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50" name="Rectangle 202"/>
              <p:cNvSpPr>
                <a:spLocks noChangeArrowheads="1"/>
              </p:cNvSpPr>
              <p:nvPr/>
            </p:nvSpPr>
            <p:spPr bwMode="auto">
              <a:xfrm>
                <a:off x="3819" y="879"/>
                <a:ext cx="752" cy="24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squar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Craighead</a:t>
                </a:r>
              </a:p>
              <a:p>
                <a:pPr algn="ctr"/>
                <a:r>
                  <a:rPr lang="en-US" sz="700" b="1" dirty="0">
                    <a:latin typeface="Times New Roman" pitchFamily="18" charset="0"/>
                  </a:rPr>
                  <a:t>Hannah R.</a:t>
                </a:r>
              </a:p>
              <a:p>
                <a:pPr algn="ctr"/>
                <a:endParaRPr lang="en-US" sz="800" b="1" dirty="0">
                  <a:latin typeface="Times New Roman" pitchFamily="18" charset="0"/>
                </a:endParaRPr>
              </a:p>
            </p:txBody>
          </p:sp>
        </p:grpSp>
        <p:grpSp>
          <p:nvGrpSpPr>
            <p:cNvPr id="2119" name="Group 206"/>
            <p:cNvGrpSpPr>
              <a:grpSpLocks/>
            </p:cNvGrpSpPr>
            <p:nvPr/>
          </p:nvGrpSpPr>
          <p:grpSpPr bwMode="auto">
            <a:xfrm>
              <a:off x="2711" y="346"/>
              <a:ext cx="608" cy="289"/>
              <a:chOff x="2792" y="346"/>
              <a:chExt cx="631" cy="289"/>
            </a:xfrm>
          </p:grpSpPr>
          <p:sp>
            <p:nvSpPr>
              <p:cNvPr id="2147" name="Freeform 204"/>
              <p:cNvSpPr>
                <a:spLocks/>
              </p:cNvSpPr>
              <p:nvPr/>
            </p:nvSpPr>
            <p:spPr bwMode="auto">
              <a:xfrm>
                <a:off x="2792" y="346"/>
                <a:ext cx="631" cy="289"/>
              </a:xfrm>
              <a:custGeom>
                <a:avLst/>
                <a:gdLst>
                  <a:gd name="T0" fmla="*/ 0 w 625"/>
                  <a:gd name="T1" fmla="*/ 22 h 273"/>
                  <a:gd name="T2" fmla="*/ 9 w 625"/>
                  <a:gd name="T3" fmla="*/ 272 h 273"/>
                  <a:gd name="T4" fmla="*/ 414 w 625"/>
                  <a:gd name="T5" fmla="*/ 269 h 273"/>
                  <a:gd name="T6" fmla="*/ 529 w 625"/>
                  <a:gd name="T7" fmla="*/ 264 h 273"/>
                  <a:gd name="T8" fmla="*/ 526 w 625"/>
                  <a:gd name="T9" fmla="*/ 182 h 273"/>
                  <a:gd name="T10" fmla="*/ 624 w 625"/>
                  <a:gd name="T11" fmla="*/ 172 h 273"/>
                  <a:gd name="T12" fmla="*/ 621 w 625"/>
                  <a:gd name="T13" fmla="*/ 0 h 273"/>
                  <a:gd name="T14" fmla="*/ 431 w 625"/>
                  <a:gd name="T15" fmla="*/ 2 h 273"/>
                  <a:gd name="T16" fmla="*/ 26 w 625"/>
                  <a:gd name="T17" fmla="*/ 21 h 273"/>
                  <a:gd name="T18" fmla="*/ 0 w 625"/>
                  <a:gd name="T19" fmla="*/ 22 h 273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625"/>
                  <a:gd name="T31" fmla="*/ 0 h 273"/>
                  <a:gd name="T32" fmla="*/ 625 w 625"/>
                  <a:gd name="T33" fmla="*/ 273 h 273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625" h="273">
                    <a:moveTo>
                      <a:pt x="0" y="22"/>
                    </a:moveTo>
                    <a:lnTo>
                      <a:pt x="9" y="272"/>
                    </a:lnTo>
                    <a:lnTo>
                      <a:pt x="414" y="269"/>
                    </a:lnTo>
                    <a:lnTo>
                      <a:pt x="529" y="264"/>
                    </a:lnTo>
                    <a:lnTo>
                      <a:pt x="526" y="182"/>
                    </a:lnTo>
                    <a:lnTo>
                      <a:pt x="624" y="172"/>
                    </a:lnTo>
                    <a:lnTo>
                      <a:pt x="621" y="0"/>
                    </a:lnTo>
                    <a:lnTo>
                      <a:pt x="431" y="2"/>
                    </a:lnTo>
                    <a:lnTo>
                      <a:pt x="26" y="21"/>
                    </a:lnTo>
                    <a:lnTo>
                      <a:pt x="0" y="22"/>
                    </a:lnTo>
                  </a:path>
                </a:pathLst>
              </a:custGeom>
              <a:solidFill>
                <a:srgbClr val="F9A661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48" name="Rectangle 205"/>
              <p:cNvSpPr>
                <a:spLocks noChangeArrowheads="1"/>
              </p:cNvSpPr>
              <p:nvPr/>
            </p:nvSpPr>
            <p:spPr bwMode="auto">
              <a:xfrm>
                <a:off x="2892" y="379"/>
                <a:ext cx="358" cy="24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Fulton</a:t>
                </a:r>
              </a:p>
              <a:p>
                <a:pPr algn="ctr"/>
                <a:r>
                  <a:rPr lang="en-US" sz="700" b="1" dirty="0">
                    <a:solidFill>
                      <a:srgbClr val="000000"/>
                    </a:solidFill>
                    <a:latin typeface="Times New Roman" pitchFamily="18" charset="0"/>
                  </a:rPr>
                  <a:t>Shelly Barnes</a:t>
                </a:r>
              </a:p>
              <a:p>
                <a:pPr algn="ctr"/>
                <a:endParaRPr lang="en-US" sz="800" b="1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120" name="Group 209"/>
            <p:cNvGrpSpPr>
              <a:grpSpLocks/>
            </p:cNvGrpSpPr>
            <p:nvPr/>
          </p:nvGrpSpPr>
          <p:grpSpPr bwMode="auto">
            <a:xfrm>
              <a:off x="3860" y="550"/>
              <a:ext cx="560" cy="321"/>
              <a:chOff x="3986" y="550"/>
              <a:chExt cx="581" cy="321"/>
            </a:xfrm>
          </p:grpSpPr>
          <p:sp>
            <p:nvSpPr>
              <p:cNvPr id="2145" name="Freeform 207"/>
              <p:cNvSpPr>
                <a:spLocks/>
              </p:cNvSpPr>
              <p:nvPr/>
            </p:nvSpPr>
            <p:spPr bwMode="auto">
              <a:xfrm>
                <a:off x="3986" y="550"/>
                <a:ext cx="581" cy="321"/>
              </a:xfrm>
              <a:custGeom>
                <a:avLst/>
                <a:gdLst>
                  <a:gd name="T0" fmla="*/ 0 w 581"/>
                  <a:gd name="T1" fmla="*/ 320 h 321"/>
                  <a:gd name="T2" fmla="*/ 0 w 581"/>
                  <a:gd name="T3" fmla="*/ 236 h 321"/>
                  <a:gd name="T4" fmla="*/ 76 w 581"/>
                  <a:gd name="T5" fmla="*/ 119 h 321"/>
                  <a:gd name="T6" fmla="*/ 26 w 581"/>
                  <a:gd name="T7" fmla="*/ 128 h 321"/>
                  <a:gd name="T8" fmla="*/ 19 w 581"/>
                  <a:gd name="T9" fmla="*/ 15 h 321"/>
                  <a:gd name="T10" fmla="*/ 443 w 581"/>
                  <a:gd name="T11" fmla="*/ 0 h 321"/>
                  <a:gd name="T12" fmla="*/ 449 w 581"/>
                  <a:gd name="T13" fmla="*/ 54 h 321"/>
                  <a:gd name="T14" fmla="*/ 579 w 581"/>
                  <a:gd name="T15" fmla="*/ 54 h 321"/>
                  <a:gd name="T16" fmla="*/ 580 w 581"/>
                  <a:gd name="T17" fmla="*/ 71 h 321"/>
                  <a:gd name="T18" fmla="*/ 512 w 581"/>
                  <a:gd name="T19" fmla="*/ 128 h 321"/>
                  <a:gd name="T20" fmla="*/ 412 w 581"/>
                  <a:gd name="T21" fmla="*/ 258 h 321"/>
                  <a:gd name="T22" fmla="*/ 410 w 581"/>
                  <a:gd name="T23" fmla="*/ 305 h 321"/>
                  <a:gd name="T24" fmla="*/ 0 w 581"/>
                  <a:gd name="T25" fmla="*/ 320 h 321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581"/>
                  <a:gd name="T40" fmla="*/ 0 h 321"/>
                  <a:gd name="T41" fmla="*/ 581 w 581"/>
                  <a:gd name="T42" fmla="*/ 321 h 321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581" h="321">
                    <a:moveTo>
                      <a:pt x="0" y="320"/>
                    </a:moveTo>
                    <a:lnTo>
                      <a:pt x="0" y="236"/>
                    </a:lnTo>
                    <a:lnTo>
                      <a:pt x="76" y="119"/>
                    </a:lnTo>
                    <a:lnTo>
                      <a:pt x="26" y="128"/>
                    </a:lnTo>
                    <a:lnTo>
                      <a:pt x="19" y="15"/>
                    </a:lnTo>
                    <a:lnTo>
                      <a:pt x="443" y="0"/>
                    </a:lnTo>
                    <a:lnTo>
                      <a:pt x="449" y="54"/>
                    </a:lnTo>
                    <a:lnTo>
                      <a:pt x="579" y="54"/>
                    </a:lnTo>
                    <a:lnTo>
                      <a:pt x="580" y="71"/>
                    </a:lnTo>
                    <a:lnTo>
                      <a:pt x="512" y="128"/>
                    </a:lnTo>
                    <a:lnTo>
                      <a:pt x="412" y="258"/>
                    </a:lnTo>
                    <a:lnTo>
                      <a:pt x="410" y="305"/>
                    </a:lnTo>
                    <a:lnTo>
                      <a:pt x="0" y="320"/>
                    </a:lnTo>
                  </a:path>
                </a:pathLst>
              </a:custGeom>
              <a:solidFill>
                <a:srgbClr val="F9AB6B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46" name="Rectangle 208"/>
              <p:cNvSpPr>
                <a:spLocks noChangeArrowheads="1"/>
              </p:cNvSpPr>
              <p:nvPr/>
            </p:nvSpPr>
            <p:spPr bwMode="auto">
              <a:xfrm>
                <a:off x="4011" y="604"/>
                <a:ext cx="358" cy="24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Greene</a:t>
                </a:r>
              </a:p>
              <a:p>
                <a:pPr algn="ctr"/>
                <a:r>
                  <a:rPr lang="en-US" sz="700" b="1" dirty="0">
                    <a:solidFill>
                      <a:srgbClr val="000000"/>
                    </a:solidFill>
                    <a:latin typeface="Times New Roman" pitchFamily="18" charset="0"/>
                  </a:rPr>
                  <a:t>Shelly Barnes</a:t>
                </a:r>
              </a:p>
              <a:p>
                <a:pPr algn="ctr"/>
                <a:endParaRPr lang="en-US" sz="800" b="1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121" name="Group 212"/>
            <p:cNvGrpSpPr>
              <a:grpSpLocks/>
            </p:cNvGrpSpPr>
            <p:nvPr/>
          </p:nvGrpSpPr>
          <p:grpSpPr bwMode="auto">
            <a:xfrm>
              <a:off x="2676" y="615"/>
              <a:ext cx="465" cy="460"/>
              <a:chOff x="2748" y="615"/>
              <a:chExt cx="482" cy="460"/>
            </a:xfrm>
          </p:grpSpPr>
          <p:sp>
            <p:nvSpPr>
              <p:cNvPr id="2143" name="Freeform 210"/>
              <p:cNvSpPr>
                <a:spLocks/>
              </p:cNvSpPr>
              <p:nvPr/>
            </p:nvSpPr>
            <p:spPr bwMode="auto">
              <a:xfrm>
                <a:off x="2748" y="615"/>
                <a:ext cx="475" cy="460"/>
              </a:xfrm>
              <a:custGeom>
                <a:avLst/>
                <a:gdLst>
                  <a:gd name="T0" fmla="*/ 0 w 475"/>
                  <a:gd name="T1" fmla="*/ 93 h 434"/>
                  <a:gd name="T2" fmla="*/ 12 w 475"/>
                  <a:gd name="T3" fmla="*/ 141 h 434"/>
                  <a:gd name="T4" fmla="*/ 53 w 475"/>
                  <a:gd name="T5" fmla="*/ 133 h 434"/>
                  <a:gd name="T6" fmla="*/ 70 w 475"/>
                  <a:gd name="T7" fmla="*/ 180 h 434"/>
                  <a:gd name="T8" fmla="*/ 132 w 475"/>
                  <a:gd name="T9" fmla="*/ 209 h 434"/>
                  <a:gd name="T10" fmla="*/ 102 w 475"/>
                  <a:gd name="T11" fmla="*/ 239 h 434"/>
                  <a:gd name="T12" fmla="*/ 101 w 475"/>
                  <a:gd name="T13" fmla="*/ 334 h 434"/>
                  <a:gd name="T14" fmla="*/ 137 w 475"/>
                  <a:gd name="T15" fmla="*/ 315 h 434"/>
                  <a:gd name="T16" fmla="*/ 152 w 475"/>
                  <a:gd name="T17" fmla="*/ 320 h 434"/>
                  <a:gd name="T18" fmla="*/ 170 w 475"/>
                  <a:gd name="T19" fmla="*/ 361 h 434"/>
                  <a:gd name="T20" fmla="*/ 205 w 475"/>
                  <a:gd name="T21" fmla="*/ 325 h 434"/>
                  <a:gd name="T22" fmla="*/ 219 w 475"/>
                  <a:gd name="T23" fmla="*/ 329 h 434"/>
                  <a:gd name="T24" fmla="*/ 331 w 475"/>
                  <a:gd name="T25" fmla="*/ 433 h 434"/>
                  <a:gd name="T26" fmla="*/ 341 w 475"/>
                  <a:gd name="T27" fmla="*/ 420 h 434"/>
                  <a:gd name="T28" fmla="*/ 335 w 475"/>
                  <a:gd name="T29" fmla="*/ 403 h 434"/>
                  <a:gd name="T30" fmla="*/ 414 w 475"/>
                  <a:gd name="T31" fmla="*/ 329 h 434"/>
                  <a:gd name="T32" fmla="*/ 450 w 475"/>
                  <a:gd name="T33" fmla="*/ 321 h 434"/>
                  <a:gd name="T34" fmla="*/ 453 w 475"/>
                  <a:gd name="T35" fmla="*/ 257 h 434"/>
                  <a:gd name="T36" fmla="*/ 473 w 475"/>
                  <a:gd name="T37" fmla="*/ 255 h 434"/>
                  <a:gd name="T38" fmla="*/ 474 w 475"/>
                  <a:gd name="T39" fmla="*/ 41 h 434"/>
                  <a:gd name="T40" fmla="*/ 459 w 475"/>
                  <a:gd name="T41" fmla="*/ 42 h 434"/>
                  <a:gd name="T42" fmla="*/ 458 w 475"/>
                  <a:gd name="T43" fmla="*/ 0 h 434"/>
                  <a:gd name="T44" fmla="*/ 53 w 475"/>
                  <a:gd name="T45" fmla="*/ 3 h 434"/>
                  <a:gd name="T46" fmla="*/ 56 w 475"/>
                  <a:gd name="T47" fmla="*/ 92 h 434"/>
                  <a:gd name="T48" fmla="*/ 0 w 475"/>
                  <a:gd name="T49" fmla="*/ 93 h 434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475"/>
                  <a:gd name="T76" fmla="*/ 0 h 434"/>
                  <a:gd name="T77" fmla="*/ 475 w 475"/>
                  <a:gd name="T78" fmla="*/ 434 h 434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475" h="434">
                    <a:moveTo>
                      <a:pt x="0" y="93"/>
                    </a:moveTo>
                    <a:lnTo>
                      <a:pt x="12" y="141"/>
                    </a:lnTo>
                    <a:lnTo>
                      <a:pt x="53" y="133"/>
                    </a:lnTo>
                    <a:lnTo>
                      <a:pt x="70" y="180"/>
                    </a:lnTo>
                    <a:lnTo>
                      <a:pt x="132" y="209"/>
                    </a:lnTo>
                    <a:lnTo>
                      <a:pt x="102" y="239"/>
                    </a:lnTo>
                    <a:lnTo>
                      <a:pt x="101" y="334"/>
                    </a:lnTo>
                    <a:lnTo>
                      <a:pt x="137" y="315"/>
                    </a:lnTo>
                    <a:lnTo>
                      <a:pt x="152" y="320"/>
                    </a:lnTo>
                    <a:lnTo>
                      <a:pt x="170" y="361"/>
                    </a:lnTo>
                    <a:lnTo>
                      <a:pt x="205" y="325"/>
                    </a:lnTo>
                    <a:lnTo>
                      <a:pt x="219" y="329"/>
                    </a:lnTo>
                    <a:lnTo>
                      <a:pt x="331" y="433"/>
                    </a:lnTo>
                    <a:lnTo>
                      <a:pt x="341" y="420"/>
                    </a:lnTo>
                    <a:lnTo>
                      <a:pt x="335" y="403"/>
                    </a:lnTo>
                    <a:lnTo>
                      <a:pt x="414" y="329"/>
                    </a:lnTo>
                    <a:lnTo>
                      <a:pt x="450" y="321"/>
                    </a:lnTo>
                    <a:lnTo>
                      <a:pt x="453" y="257"/>
                    </a:lnTo>
                    <a:lnTo>
                      <a:pt x="473" y="255"/>
                    </a:lnTo>
                    <a:lnTo>
                      <a:pt x="474" y="41"/>
                    </a:lnTo>
                    <a:lnTo>
                      <a:pt x="459" y="42"/>
                    </a:lnTo>
                    <a:lnTo>
                      <a:pt x="458" y="0"/>
                    </a:lnTo>
                    <a:lnTo>
                      <a:pt x="53" y="3"/>
                    </a:lnTo>
                    <a:lnTo>
                      <a:pt x="56" y="92"/>
                    </a:lnTo>
                    <a:lnTo>
                      <a:pt x="0" y="93"/>
                    </a:lnTo>
                  </a:path>
                </a:pathLst>
              </a:custGeom>
              <a:solidFill>
                <a:schemeClr val="accent3">
                  <a:lumMod val="40000"/>
                  <a:lumOff val="60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44" name="Rectangle 211"/>
              <p:cNvSpPr>
                <a:spLocks noChangeArrowheads="1"/>
              </p:cNvSpPr>
              <p:nvPr/>
            </p:nvSpPr>
            <p:spPr bwMode="auto">
              <a:xfrm>
                <a:off x="2853" y="715"/>
                <a:ext cx="377" cy="24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Izard</a:t>
                </a:r>
              </a:p>
              <a:p>
                <a:pPr algn="ctr"/>
                <a:r>
                  <a:rPr lang="en-US" sz="700" b="1" dirty="0">
                    <a:solidFill>
                      <a:srgbClr val="000000"/>
                    </a:solidFill>
                    <a:latin typeface="Times New Roman" pitchFamily="18" charset="0"/>
                  </a:rPr>
                  <a:t>Sandra Crome</a:t>
                </a:r>
              </a:p>
              <a:p>
                <a:pPr algn="ctr"/>
                <a:endParaRPr lang="en-US" sz="800" b="1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122" name="Group 215"/>
            <p:cNvGrpSpPr>
              <a:grpSpLocks/>
            </p:cNvGrpSpPr>
            <p:nvPr/>
          </p:nvGrpSpPr>
          <p:grpSpPr bwMode="auto">
            <a:xfrm>
              <a:off x="3407" y="596"/>
              <a:ext cx="534" cy="388"/>
              <a:chOff x="3513" y="596"/>
              <a:chExt cx="555" cy="388"/>
            </a:xfrm>
          </p:grpSpPr>
          <p:sp>
            <p:nvSpPr>
              <p:cNvPr id="2141" name="Freeform 213"/>
              <p:cNvSpPr>
                <a:spLocks/>
              </p:cNvSpPr>
              <p:nvPr/>
            </p:nvSpPr>
            <p:spPr bwMode="auto">
              <a:xfrm>
                <a:off x="3513" y="596"/>
                <a:ext cx="555" cy="388"/>
              </a:xfrm>
              <a:custGeom>
                <a:avLst/>
                <a:gdLst>
                  <a:gd name="T0" fmla="*/ 0 w 546"/>
                  <a:gd name="T1" fmla="*/ 36 h 388"/>
                  <a:gd name="T2" fmla="*/ 11 w 546"/>
                  <a:gd name="T3" fmla="*/ 387 h 388"/>
                  <a:gd name="T4" fmla="*/ 130 w 546"/>
                  <a:gd name="T5" fmla="*/ 382 h 388"/>
                  <a:gd name="T6" fmla="*/ 304 w 546"/>
                  <a:gd name="T7" fmla="*/ 375 h 388"/>
                  <a:gd name="T8" fmla="*/ 448 w 546"/>
                  <a:gd name="T9" fmla="*/ 364 h 388"/>
                  <a:gd name="T10" fmla="*/ 469 w 546"/>
                  <a:gd name="T11" fmla="*/ 274 h 388"/>
                  <a:gd name="T12" fmla="*/ 469 w 546"/>
                  <a:gd name="T13" fmla="*/ 190 h 388"/>
                  <a:gd name="T14" fmla="*/ 545 w 546"/>
                  <a:gd name="T15" fmla="*/ 73 h 388"/>
                  <a:gd name="T16" fmla="*/ 495 w 546"/>
                  <a:gd name="T17" fmla="*/ 82 h 388"/>
                  <a:gd name="T18" fmla="*/ 244 w 546"/>
                  <a:gd name="T19" fmla="*/ 105 h 388"/>
                  <a:gd name="T20" fmla="*/ 153 w 546"/>
                  <a:gd name="T21" fmla="*/ 36 h 388"/>
                  <a:gd name="T22" fmla="*/ 86 w 546"/>
                  <a:gd name="T23" fmla="*/ 15 h 388"/>
                  <a:gd name="T24" fmla="*/ 19 w 546"/>
                  <a:gd name="T25" fmla="*/ 0 h 388"/>
                  <a:gd name="T26" fmla="*/ 0 w 546"/>
                  <a:gd name="T27" fmla="*/ 36 h 388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546"/>
                  <a:gd name="T43" fmla="*/ 0 h 388"/>
                  <a:gd name="T44" fmla="*/ 546 w 546"/>
                  <a:gd name="T45" fmla="*/ 388 h 388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546" h="388">
                    <a:moveTo>
                      <a:pt x="0" y="36"/>
                    </a:moveTo>
                    <a:lnTo>
                      <a:pt x="11" y="387"/>
                    </a:lnTo>
                    <a:lnTo>
                      <a:pt x="130" y="382"/>
                    </a:lnTo>
                    <a:lnTo>
                      <a:pt x="304" y="375"/>
                    </a:lnTo>
                    <a:lnTo>
                      <a:pt x="448" y="364"/>
                    </a:lnTo>
                    <a:lnTo>
                      <a:pt x="469" y="274"/>
                    </a:lnTo>
                    <a:lnTo>
                      <a:pt x="469" y="190"/>
                    </a:lnTo>
                    <a:lnTo>
                      <a:pt x="545" y="73"/>
                    </a:lnTo>
                    <a:lnTo>
                      <a:pt x="495" y="82"/>
                    </a:lnTo>
                    <a:lnTo>
                      <a:pt x="244" y="105"/>
                    </a:lnTo>
                    <a:lnTo>
                      <a:pt x="153" y="36"/>
                    </a:lnTo>
                    <a:lnTo>
                      <a:pt x="86" y="15"/>
                    </a:lnTo>
                    <a:lnTo>
                      <a:pt x="19" y="0"/>
                    </a:lnTo>
                    <a:lnTo>
                      <a:pt x="0" y="36"/>
                    </a:lnTo>
                  </a:path>
                </a:pathLst>
              </a:custGeom>
              <a:solidFill>
                <a:srgbClr val="F9A661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42" name="Rectangle 214"/>
              <p:cNvSpPr>
                <a:spLocks noChangeArrowheads="1"/>
              </p:cNvSpPr>
              <p:nvPr/>
            </p:nvSpPr>
            <p:spPr bwMode="auto">
              <a:xfrm>
                <a:off x="3558" y="700"/>
                <a:ext cx="359" cy="24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Lawrence</a:t>
                </a:r>
              </a:p>
              <a:p>
                <a:pPr algn="ctr"/>
                <a:r>
                  <a:rPr lang="en-US" sz="700" b="1" dirty="0">
                    <a:solidFill>
                      <a:srgbClr val="000000"/>
                    </a:solidFill>
                    <a:latin typeface="Times New Roman" pitchFamily="18" charset="0"/>
                  </a:rPr>
                  <a:t>Shelly Barnes</a:t>
                </a:r>
              </a:p>
              <a:p>
                <a:pPr algn="ctr"/>
                <a:endParaRPr lang="en-US" sz="800" b="1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123" name="Group 218"/>
            <p:cNvGrpSpPr>
              <a:grpSpLocks/>
            </p:cNvGrpSpPr>
            <p:nvPr/>
          </p:nvGrpSpPr>
          <p:grpSpPr bwMode="auto">
            <a:xfrm>
              <a:off x="4328" y="782"/>
              <a:ext cx="571" cy="634"/>
              <a:chOff x="4469" y="782"/>
              <a:chExt cx="593" cy="634"/>
            </a:xfrm>
          </p:grpSpPr>
          <p:sp>
            <p:nvSpPr>
              <p:cNvPr id="2139" name="Freeform 216"/>
              <p:cNvSpPr>
                <a:spLocks/>
              </p:cNvSpPr>
              <p:nvPr/>
            </p:nvSpPr>
            <p:spPr bwMode="auto">
              <a:xfrm>
                <a:off x="4469" y="782"/>
                <a:ext cx="593" cy="634"/>
              </a:xfrm>
              <a:custGeom>
                <a:avLst/>
                <a:gdLst>
                  <a:gd name="T0" fmla="*/ 0 w 585"/>
                  <a:gd name="T1" fmla="*/ 33 h 634"/>
                  <a:gd name="T2" fmla="*/ 18 w 585"/>
                  <a:gd name="T3" fmla="*/ 343 h 634"/>
                  <a:gd name="T4" fmla="*/ 40 w 585"/>
                  <a:gd name="T5" fmla="*/ 614 h 634"/>
                  <a:gd name="T6" fmla="*/ 158 w 585"/>
                  <a:gd name="T7" fmla="*/ 614 h 634"/>
                  <a:gd name="T8" fmla="*/ 214 w 585"/>
                  <a:gd name="T9" fmla="*/ 563 h 634"/>
                  <a:gd name="T10" fmla="*/ 243 w 585"/>
                  <a:gd name="T11" fmla="*/ 627 h 634"/>
                  <a:gd name="T12" fmla="*/ 264 w 585"/>
                  <a:gd name="T13" fmla="*/ 633 h 634"/>
                  <a:gd name="T14" fmla="*/ 292 w 585"/>
                  <a:gd name="T15" fmla="*/ 601 h 634"/>
                  <a:gd name="T16" fmla="*/ 314 w 585"/>
                  <a:gd name="T17" fmla="*/ 517 h 634"/>
                  <a:gd name="T18" fmla="*/ 370 w 585"/>
                  <a:gd name="T19" fmla="*/ 508 h 634"/>
                  <a:gd name="T20" fmla="*/ 382 w 585"/>
                  <a:gd name="T21" fmla="*/ 454 h 634"/>
                  <a:gd name="T22" fmla="*/ 411 w 585"/>
                  <a:gd name="T23" fmla="*/ 368 h 634"/>
                  <a:gd name="T24" fmla="*/ 363 w 585"/>
                  <a:gd name="T25" fmla="*/ 360 h 634"/>
                  <a:gd name="T26" fmla="*/ 344 w 585"/>
                  <a:gd name="T27" fmla="*/ 336 h 634"/>
                  <a:gd name="T28" fmla="*/ 340 w 585"/>
                  <a:gd name="T29" fmla="*/ 290 h 634"/>
                  <a:gd name="T30" fmla="*/ 457 w 585"/>
                  <a:gd name="T31" fmla="*/ 241 h 634"/>
                  <a:gd name="T32" fmla="*/ 455 w 585"/>
                  <a:gd name="T33" fmla="*/ 224 h 634"/>
                  <a:gd name="T34" fmla="*/ 519 w 585"/>
                  <a:gd name="T35" fmla="*/ 179 h 634"/>
                  <a:gd name="T36" fmla="*/ 509 w 585"/>
                  <a:gd name="T37" fmla="*/ 107 h 634"/>
                  <a:gd name="T38" fmla="*/ 584 w 585"/>
                  <a:gd name="T39" fmla="*/ 78 h 634"/>
                  <a:gd name="T40" fmla="*/ 518 w 585"/>
                  <a:gd name="T41" fmla="*/ 0 h 634"/>
                  <a:gd name="T42" fmla="*/ 292 w 585"/>
                  <a:gd name="T43" fmla="*/ 18 h 634"/>
                  <a:gd name="T44" fmla="*/ 0 w 585"/>
                  <a:gd name="T45" fmla="*/ 33 h 634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585"/>
                  <a:gd name="T70" fmla="*/ 0 h 634"/>
                  <a:gd name="T71" fmla="*/ 585 w 585"/>
                  <a:gd name="T72" fmla="*/ 634 h 634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585" h="634">
                    <a:moveTo>
                      <a:pt x="0" y="33"/>
                    </a:moveTo>
                    <a:lnTo>
                      <a:pt x="18" y="343"/>
                    </a:lnTo>
                    <a:lnTo>
                      <a:pt x="40" y="614"/>
                    </a:lnTo>
                    <a:lnTo>
                      <a:pt x="158" y="614"/>
                    </a:lnTo>
                    <a:lnTo>
                      <a:pt x="214" y="563"/>
                    </a:lnTo>
                    <a:lnTo>
                      <a:pt x="243" y="627"/>
                    </a:lnTo>
                    <a:lnTo>
                      <a:pt x="264" y="633"/>
                    </a:lnTo>
                    <a:lnTo>
                      <a:pt x="292" y="601"/>
                    </a:lnTo>
                    <a:lnTo>
                      <a:pt x="314" y="517"/>
                    </a:lnTo>
                    <a:lnTo>
                      <a:pt x="370" y="508"/>
                    </a:lnTo>
                    <a:lnTo>
                      <a:pt x="382" y="454"/>
                    </a:lnTo>
                    <a:lnTo>
                      <a:pt x="411" y="368"/>
                    </a:lnTo>
                    <a:lnTo>
                      <a:pt x="363" y="360"/>
                    </a:lnTo>
                    <a:lnTo>
                      <a:pt x="344" y="336"/>
                    </a:lnTo>
                    <a:lnTo>
                      <a:pt x="340" y="290"/>
                    </a:lnTo>
                    <a:lnTo>
                      <a:pt x="457" y="241"/>
                    </a:lnTo>
                    <a:lnTo>
                      <a:pt x="455" y="224"/>
                    </a:lnTo>
                    <a:lnTo>
                      <a:pt x="519" y="179"/>
                    </a:lnTo>
                    <a:lnTo>
                      <a:pt x="509" y="107"/>
                    </a:lnTo>
                    <a:lnTo>
                      <a:pt x="584" y="78"/>
                    </a:lnTo>
                    <a:lnTo>
                      <a:pt x="518" y="0"/>
                    </a:lnTo>
                    <a:lnTo>
                      <a:pt x="292" y="18"/>
                    </a:lnTo>
                    <a:lnTo>
                      <a:pt x="0" y="33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40" name="Rectangle 217"/>
              <p:cNvSpPr>
                <a:spLocks noChangeArrowheads="1"/>
              </p:cNvSpPr>
              <p:nvPr/>
            </p:nvSpPr>
            <p:spPr bwMode="auto">
              <a:xfrm>
                <a:off x="4537" y="898"/>
                <a:ext cx="339" cy="24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Mississippi</a:t>
                </a:r>
              </a:p>
              <a:p>
                <a:pPr algn="ctr"/>
                <a:r>
                  <a:rPr lang="en-US" sz="700" b="1" dirty="0">
                    <a:latin typeface="Times New Roman" pitchFamily="18" charset="0"/>
                  </a:rPr>
                  <a:t>Hannah R. </a:t>
                </a:r>
              </a:p>
              <a:p>
                <a:pPr algn="ctr"/>
                <a:endParaRPr lang="en-US" sz="800" b="1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124" name="Group 221"/>
            <p:cNvGrpSpPr>
              <a:grpSpLocks/>
            </p:cNvGrpSpPr>
            <p:nvPr/>
          </p:nvGrpSpPr>
          <p:grpSpPr bwMode="auto">
            <a:xfrm>
              <a:off x="3342" y="315"/>
              <a:ext cx="604" cy="388"/>
              <a:chOff x="3449" y="315"/>
              <a:chExt cx="627" cy="388"/>
            </a:xfrm>
          </p:grpSpPr>
          <p:sp>
            <p:nvSpPr>
              <p:cNvPr id="2137" name="Freeform 219"/>
              <p:cNvSpPr>
                <a:spLocks/>
              </p:cNvSpPr>
              <p:nvPr/>
            </p:nvSpPr>
            <p:spPr bwMode="auto">
              <a:xfrm>
                <a:off x="3449" y="315"/>
                <a:ext cx="627" cy="388"/>
              </a:xfrm>
              <a:custGeom>
                <a:avLst/>
                <a:gdLst>
                  <a:gd name="T0" fmla="*/ 0 w 603"/>
                  <a:gd name="T1" fmla="*/ 48 h 388"/>
                  <a:gd name="T2" fmla="*/ 0 w 603"/>
                  <a:gd name="T3" fmla="*/ 26 h 388"/>
                  <a:gd name="T4" fmla="*/ 245 w 603"/>
                  <a:gd name="T5" fmla="*/ 15 h 388"/>
                  <a:gd name="T6" fmla="*/ 559 w 603"/>
                  <a:gd name="T7" fmla="*/ 0 h 388"/>
                  <a:gd name="T8" fmla="*/ 583 w 603"/>
                  <a:gd name="T9" fmla="*/ 53 h 388"/>
                  <a:gd name="T10" fmla="*/ 583 w 603"/>
                  <a:gd name="T11" fmla="*/ 71 h 388"/>
                  <a:gd name="T12" fmla="*/ 580 w 603"/>
                  <a:gd name="T13" fmla="*/ 76 h 388"/>
                  <a:gd name="T14" fmla="*/ 569 w 603"/>
                  <a:gd name="T15" fmla="*/ 84 h 388"/>
                  <a:gd name="T16" fmla="*/ 574 w 603"/>
                  <a:gd name="T17" fmla="*/ 95 h 388"/>
                  <a:gd name="T18" fmla="*/ 594 w 603"/>
                  <a:gd name="T19" fmla="*/ 95 h 388"/>
                  <a:gd name="T20" fmla="*/ 602 w 603"/>
                  <a:gd name="T21" fmla="*/ 218 h 388"/>
                  <a:gd name="T22" fmla="*/ 582 w 603"/>
                  <a:gd name="T23" fmla="*/ 232 h 388"/>
                  <a:gd name="T24" fmla="*/ 551 w 603"/>
                  <a:gd name="T25" fmla="*/ 222 h 388"/>
                  <a:gd name="T26" fmla="*/ 552 w 603"/>
                  <a:gd name="T27" fmla="*/ 251 h 388"/>
                  <a:gd name="T28" fmla="*/ 559 w 603"/>
                  <a:gd name="T29" fmla="*/ 364 h 388"/>
                  <a:gd name="T30" fmla="*/ 308 w 603"/>
                  <a:gd name="T31" fmla="*/ 387 h 388"/>
                  <a:gd name="T32" fmla="*/ 217 w 603"/>
                  <a:gd name="T33" fmla="*/ 318 h 388"/>
                  <a:gd name="T34" fmla="*/ 150 w 603"/>
                  <a:gd name="T35" fmla="*/ 297 h 388"/>
                  <a:gd name="T36" fmla="*/ 129 w 603"/>
                  <a:gd name="T37" fmla="*/ 162 h 388"/>
                  <a:gd name="T38" fmla="*/ 98 w 603"/>
                  <a:gd name="T39" fmla="*/ 146 h 388"/>
                  <a:gd name="T40" fmla="*/ 91 w 603"/>
                  <a:gd name="T41" fmla="*/ 115 h 388"/>
                  <a:gd name="T42" fmla="*/ 66 w 603"/>
                  <a:gd name="T43" fmla="*/ 116 h 388"/>
                  <a:gd name="T44" fmla="*/ 43 w 603"/>
                  <a:gd name="T45" fmla="*/ 65 h 388"/>
                  <a:gd name="T46" fmla="*/ 0 w 603"/>
                  <a:gd name="T47" fmla="*/ 48 h 38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603"/>
                  <a:gd name="T73" fmla="*/ 0 h 388"/>
                  <a:gd name="T74" fmla="*/ 603 w 603"/>
                  <a:gd name="T75" fmla="*/ 388 h 38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603" h="388">
                    <a:moveTo>
                      <a:pt x="0" y="48"/>
                    </a:moveTo>
                    <a:lnTo>
                      <a:pt x="0" y="26"/>
                    </a:lnTo>
                    <a:lnTo>
                      <a:pt x="245" y="15"/>
                    </a:lnTo>
                    <a:lnTo>
                      <a:pt x="559" y="0"/>
                    </a:lnTo>
                    <a:lnTo>
                      <a:pt x="583" y="53"/>
                    </a:lnTo>
                    <a:lnTo>
                      <a:pt x="583" y="71"/>
                    </a:lnTo>
                    <a:lnTo>
                      <a:pt x="580" y="76"/>
                    </a:lnTo>
                    <a:lnTo>
                      <a:pt x="569" y="84"/>
                    </a:lnTo>
                    <a:lnTo>
                      <a:pt x="574" y="95"/>
                    </a:lnTo>
                    <a:lnTo>
                      <a:pt x="594" y="95"/>
                    </a:lnTo>
                    <a:lnTo>
                      <a:pt x="602" y="218"/>
                    </a:lnTo>
                    <a:lnTo>
                      <a:pt x="582" y="232"/>
                    </a:lnTo>
                    <a:lnTo>
                      <a:pt x="551" y="222"/>
                    </a:lnTo>
                    <a:lnTo>
                      <a:pt x="552" y="251"/>
                    </a:lnTo>
                    <a:lnTo>
                      <a:pt x="559" y="364"/>
                    </a:lnTo>
                    <a:lnTo>
                      <a:pt x="308" y="387"/>
                    </a:lnTo>
                    <a:lnTo>
                      <a:pt x="217" y="318"/>
                    </a:lnTo>
                    <a:lnTo>
                      <a:pt x="150" y="297"/>
                    </a:lnTo>
                    <a:lnTo>
                      <a:pt x="129" y="162"/>
                    </a:lnTo>
                    <a:lnTo>
                      <a:pt x="98" y="146"/>
                    </a:lnTo>
                    <a:lnTo>
                      <a:pt x="91" y="115"/>
                    </a:lnTo>
                    <a:lnTo>
                      <a:pt x="66" y="116"/>
                    </a:lnTo>
                    <a:lnTo>
                      <a:pt x="43" y="65"/>
                    </a:lnTo>
                    <a:lnTo>
                      <a:pt x="0" y="48"/>
                    </a:lnTo>
                  </a:path>
                </a:pathLst>
              </a:custGeom>
              <a:solidFill>
                <a:srgbClr val="F8A15A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38" name="Rectangle 220"/>
              <p:cNvSpPr>
                <a:spLocks noChangeArrowheads="1"/>
              </p:cNvSpPr>
              <p:nvPr/>
            </p:nvSpPr>
            <p:spPr bwMode="auto">
              <a:xfrm>
                <a:off x="3635" y="424"/>
                <a:ext cx="358" cy="24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squar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Randolph</a:t>
                </a:r>
              </a:p>
              <a:p>
                <a:pPr algn="ctr"/>
                <a:r>
                  <a:rPr lang="en-US" sz="700" b="1" dirty="0">
                    <a:solidFill>
                      <a:srgbClr val="000000"/>
                    </a:solidFill>
                    <a:latin typeface="Times New Roman" pitchFamily="18" charset="0"/>
                  </a:rPr>
                  <a:t>Shelly Barnes</a:t>
                </a:r>
              </a:p>
              <a:p>
                <a:pPr algn="ctr"/>
                <a:endParaRPr lang="en-US" sz="800" b="1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125" name="Group 224"/>
            <p:cNvGrpSpPr>
              <a:grpSpLocks/>
            </p:cNvGrpSpPr>
            <p:nvPr/>
          </p:nvGrpSpPr>
          <p:grpSpPr bwMode="auto">
            <a:xfrm>
              <a:off x="3093" y="344"/>
              <a:ext cx="398" cy="648"/>
              <a:chOff x="3194" y="344"/>
              <a:chExt cx="414" cy="648"/>
            </a:xfrm>
          </p:grpSpPr>
          <p:sp>
            <p:nvSpPr>
              <p:cNvPr id="2135" name="Freeform 222"/>
              <p:cNvSpPr>
                <a:spLocks/>
              </p:cNvSpPr>
              <p:nvPr/>
            </p:nvSpPr>
            <p:spPr bwMode="auto">
              <a:xfrm>
                <a:off x="3206" y="344"/>
                <a:ext cx="402" cy="648"/>
              </a:xfrm>
              <a:custGeom>
                <a:avLst/>
                <a:gdLst>
                  <a:gd name="T0" fmla="*/ 0 w 402"/>
                  <a:gd name="T1" fmla="*/ 596 h 648"/>
                  <a:gd name="T2" fmla="*/ 3 w 402"/>
                  <a:gd name="T3" fmla="*/ 532 h 648"/>
                  <a:gd name="T4" fmla="*/ 23 w 402"/>
                  <a:gd name="T5" fmla="*/ 530 h 648"/>
                  <a:gd name="T6" fmla="*/ 24 w 402"/>
                  <a:gd name="T7" fmla="*/ 316 h 648"/>
                  <a:gd name="T8" fmla="*/ 9 w 402"/>
                  <a:gd name="T9" fmla="*/ 317 h 648"/>
                  <a:gd name="T10" fmla="*/ 8 w 402"/>
                  <a:gd name="T11" fmla="*/ 275 h 648"/>
                  <a:gd name="T12" fmla="*/ 123 w 402"/>
                  <a:gd name="T13" fmla="*/ 270 h 648"/>
                  <a:gd name="T14" fmla="*/ 120 w 402"/>
                  <a:gd name="T15" fmla="*/ 188 h 648"/>
                  <a:gd name="T16" fmla="*/ 218 w 402"/>
                  <a:gd name="T17" fmla="*/ 178 h 648"/>
                  <a:gd name="T18" fmla="*/ 215 w 402"/>
                  <a:gd name="T19" fmla="*/ 6 h 648"/>
                  <a:gd name="T20" fmla="*/ 251 w 402"/>
                  <a:gd name="T21" fmla="*/ 0 h 648"/>
                  <a:gd name="T22" fmla="*/ 251 w 402"/>
                  <a:gd name="T23" fmla="*/ 22 h 648"/>
                  <a:gd name="T24" fmla="*/ 294 w 402"/>
                  <a:gd name="T25" fmla="*/ 39 h 648"/>
                  <a:gd name="T26" fmla="*/ 317 w 402"/>
                  <a:gd name="T27" fmla="*/ 90 h 648"/>
                  <a:gd name="T28" fmla="*/ 342 w 402"/>
                  <a:gd name="T29" fmla="*/ 89 h 648"/>
                  <a:gd name="T30" fmla="*/ 349 w 402"/>
                  <a:gd name="T31" fmla="*/ 120 h 648"/>
                  <a:gd name="T32" fmla="*/ 380 w 402"/>
                  <a:gd name="T33" fmla="*/ 136 h 648"/>
                  <a:gd name="T34" fmla="*/ 401 w 402"/>
                  <a:gd name="T35" fmla="*/ 271 h 648"/>
                  <a:gd name="T36" fmla="*/ 334 w 402"/>
                  <a:gd name="T37" fmla="*/ 256 h 648"/>
                  <a:gd name="T38" fmla="*/ 315 w 402"/>
                  <a:gd name="T39" fmla="*/ 292 h 648"/>
                  <a:gd name="T40" fmla="*/ 326 w 402"/>
                  <a:gd name="T41" fmla="*/ 643 h 648"/>
                  <a:gd name="T42" fmla="*/ 235 w 402"/>
                  <a:gd name="T43" fmla="*/ 647 h 648"/>
                  <a:gd name="T44" fmla="*/ 227 w 402"/>
                  <a:gd name="T45" fmla="*/ 594 h 648"/>
                  <a:gd name="T46" fmla="*/ 0 w 402"/>
                  <a:gd name="T47" fmla="*/ 596 h 64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402"/>
                  <a:gd name="T73" fmla="*/ 0 h 648"/>
                  <a:gd name="T74" fmla="*/ 402 w 402"/>
                  <a:gd name="T75" fmla="*/ 648 h 64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402" h="648">
                    <a:moveTo>
                      <a:pt x="0" y="596"/>
                    </a:moveTo>
                    <a:lnTo>
                      <a:pt x="3" y="532"/>
                    </a:lnTo>
                    <a:lnTo>
                      <a:pt x="23" y="530"/>
                    </a:lnTo>
                    <a:lnTo>
                      <a:pt x="24" y="316"/>
                    </a:lnTo>
                    <a:lnTo>
                      <a:pt x="9" y="317"/>
                    </a:lnTo>
                    <a:lnTo>
                      <a:pt x="8" y="275"/>
                    </a:lnTo>
                    <a:lnTo>
                      <a:pt x="123" y="270"/>
                    </a:lnTo>
                    <a:lnTo>
                      <a:pt x="120" y="188"/>
                    </a:lnTo>
                    <a:lnTo>
                      <a:pt x="218" y="178"/>
                    </a:lnTo>
                    <a:lnTo>
                      <a:pt x="215" y="6"/>
                    </a:lnTo>
                    <a:lnTo>
                      <a:pt x="251" y="0"/>
                    </a:lnTo>
                    <a:lnTo>
                      <a:pt x="251" y="22"/>
                    </a:lnTo>
                    <a:lnTo>
                      <a:pt x="294" y="39"/>
                    </a:lnTo>
                    <a:lnTo>
                      <a:pt x="317" y="90"/>
                    </a:lnTo>
                    <a:lnTo>
                      <a:pt x="342" y="89"/>
                    </a:lnTo>
                    <a:lnTo>
                      <a:pt x="349" y="120"/>
                    </a:lnTo>
                    <a:lnTo>
                      <a:pt x="380" y="136"/>
                    </a:lnTo>
                    <a:lnTo>
                      <a:pt x="401" y="271"/>
                    </a:lnTo>
                    <a:lnTo>
                      <a:pt x="334" y="256"/>
                    </a:lnTo>
                    <a:lnTo>
                      <a:pt x="315" y="292"/>
                    </a:lnTo>
                    <a:lnTo>
                      <a:pt x="326" y="643"/>
                    </a:lnTo>
                    <a:lnTo>
                      <a:pt x="235" y="647"/>
                    </a:lnTo>
                    <a:lnTo>
                      <a:pt x="227" y="594"/>
                    </a:lnTo>
                    <a:lnTo>
                      <a:pt x="0" y="596"/>
                    </a:lnTo>
                  </a:path>
                </a:pathLst>
              </a:custGeom>
              <a:solidFill>
                <a:srgbClr val="F8A15A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36" name="Rectangle 223"/>
              <p:cNvSpPr>
                <a:spLocks noChangeArrowheads="1"/>
              </p:cNvSpPr>
              <p:nvPr/>
            </p:nvSpPr>
            <p:spPr bwMode="auto">
              <a:xfrm>
                <a:off x="3194" y="601"/>
                <a:ext cx="373" cy="3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squar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Sharp</a:t>
                </a:r>
              </a:p>
              <a:p>
                <a:pPr algn="ctr"/>
                <a:r>
                  <a:rPr lang="en-US" sz="800" b="1" dirty="0">
                    <a:solidFill>
                      <a:srgbClr val="000000"/>
                    </a:solidFill>
                    <a:latin typeface="Times New Roman" pitchFamily="18" charset="0"/>
                  </a:rPr>
                  <a:t>Shelly Barnes</a:t>
                </a:r>
                <a:endParaRPr lang="en-US" sz="700" b="1" dirty="0">
                  <a:solidFill>
                    <a:srgbClr val="000000"/>
                  </a:solidFill>
                  <a:latin typeface="Times New Roman" pitchFamily="18" charset="0"/>
                </a:endParaRPr>
              </a:p>
              <a:p>
                <a:pPr algn="ctr"/>
                <a:endParaRPr lang="en-US" sz="800" b="1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126" name="Group 227"/>
            <p:cNvGrpSpPr>
              <a:grpSpLocks/>
            </p:cNvGrpSpPr>
            <p:nvPr/>
          </p:nvGrpSpPr>
          <p:grpSpPr bwMode="auto">
            <a:xfrm>
              <a:off x="2986" y="938"/>
              <a:ext cx="562" cy="431"/>
              <a:chOff x="3076" y="938"/>
              <a:chExt cx="584" cy="431"/>
            </a:xfrm>
          </p:grpSpPr>
          <p:sp>
            <p:nvSpPr>
              <p:cNvPr id="2133" name="Freeform 225"/>
              <p:cNvSpPr>
                <a:spLocks/>
              </p:cNvSpPr>
              <p:nvPr/>
            </p:nvSpPr>
            <p:spPr bwMode="auto">
              <a:xfrm>
                <a:off x="3076" y="938"/>
                <a:ext cx="584" cy="431"/>
              </a:xfrm>
              <a:custGeom>
                <a:avLst/>
                <a:gdLst>
                  <a:gd name="T0" fmla="*/ 0 w 576"/>
                  <a:gd name="T1" fmla="*/ 114 h 427"/>
                  <a:gd name="T2" fmla="*/ 9 w 576"/>
                  <a:gd name="T3" fmla="*/ 203 h 427"/>
                  <a:gd name="T4" fmla="*/ 36 w 576"/>
                  <a:gd name="T5" fmla="*/ 213 h 427"/>
                  <a:gd name="T6" fmla="*/ 37 w 576"/>
                  <a:gd name="T7" fmla="*/ 255 h 427"/>
                  <a:gd name="T8" fmla="*/ 72 w 576"/>
                  <a:gd name="T9" fmla="*/ 242 h 427"/>
                  <a:gd name="T10" fmla="*/ 80 w 576"/>
                  <a:gd name="T11" fmla="*/ 426 h 427"/>
                  <a:gd name="T12" fmla="*/ 266 w 576"/>
                  <a:gd name="T13" fmla="*/ 419 h 427"/>
                  <a:gd name="T14" fmla="*/ 458 w 576"/>
                  <a:gd name="T15" fmla="*/ 417 h 427"/>
                  <a:gd name="T16" fmla="*/ 458 w 576"/>
                  <a:gd name="T17" fmla="*/ 310 h 427"/>
                  <a:gd name="T18" fmla="*/ 489 w 576"/>
                  <a:gd name="T19" fmla="*/ 297 h 427"/>
                  <a:gd name="T20" fmla="*/ 456 w 576"/>
                  <a:gd name="T21" fmla="*/ 245 h 427"/>
                  <a:gd name="T22" fmla="*/ 468 w 576"/>
                  <a:gd name="T23" fmla="*/ 186 h 427"/>
                  <a:gd name="T24" fmla="*/ 547 w 576"/>
                  <a:gd name="T25" fmla="*/ 140 h 427"/>
                  <a:gd name="T26" fmla="*/ 575 w 576"/>
                  <a:gd name="T27" fmla="*/ 74 h 427"/>
                  <a:gd name="T28" fmla="*/ 564 w 576"/>
                  <a:gd name="T29" fmla="*/ 44 h 427"/>
                  <a:gd name="T30" fmla="*/ 445 w 576"/>
                  <a:gd name="T31" fmla="*/ 49 h 427"/>
                  <a:gd name="T32" fmla="*/ 354 w 576"/>
                  <a:gd name="T33" fmla="*/ 53 h 427"/>
                  <a:gd name="T34" fmla="*/ 346 w 576"/>
                  <a:gd name="T35" fmla="*/ 0 h 427"/>
                  <a:gd name="T36" fmla="*/ 119 w 576"/>
                  <a:gd name="T37" fmla="*/ 2 h 427"/>
                  <a:gd name="T38" fmla="*/ 83 w 576"/>
                  <a:gd name="T39" fmla="*/ 10 h 427"/>
                  <a:gd name="T40" fmla="*/ 4 w 576"/>
                  <a:gd name="T41" fmla="*/ 84 h 427"/>
                  <a:gd name="T42" fmla="*/ 10 w 576"/>
                  <a:gd name="T43" fmla="*/ 101 h 427"/>
                  <a:gd name="T44" fmla="*/ 0 w 576"/>
                  <a:gd name="T45" fmla="*/ 114 h 427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576"/>
                  <a:gd name="T70" fmla="*/ 0 h 427"/>
                  <a:gd name="T71" fmla="*/ 576 w 576"/>
                  <a:gd name="T72" fmla="*/ 427 h 427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576" h="427">
                    <a:moveTo>
                      <a:pt x="0" y="114"/>
                    </a:moveTo>
                    <a:lnTo>
                      <a:pt x="9" y="203"/>
                    </a:lnTo>
                    <a:lnTo>
                      <a:pt x="36" y="213"/>
                    </a:lnTo>
                    <a:lnTo>
                      <a:pt x="37" y="255"/>
                    </a:lnTo>
                    <a:lnTo>
                      <a:pt x="72" y="242"/>
                    </a:lnTo>
                    <a:lnTo>
                      <a:pt x="80" y="426"/>
                    </a:lnTo>
                    <a:lnTo>
                      <a:pt x="266" y="419"/>
                    </a:lnTo>
                    <a:lnTo>
                      <a:pt x="458" y="417"/>
                    </a:lnTo>
                    <a:lnTo>
                      <a:pt x="458" y="310"/>
                    </a:lnTo>
                    <a:lnTo>
                      <a:pt x="489" y="297"/>
                    </a:lnTo>
                    <a:lnTo>
                      <a:pt x="456" y="245"/>
                    </a:lnTo>
                    <a:lnTo>
                      <a:pt x="468" y="186"/>
                    </a:lnTo>
                    <a:lnTo>
                      <a:pt x="547" y="140"/>
                    </a:lnTo>
                    <a:lnTo>
                      <a:pt x="575" y="74"/>
                    </a:lnTo>
                    <a:lnTo>
                      <a:pt x="564" y="44"/>
                    </a:lnTo>
                    <a:lnTo>
                      <a:pt x="445" y="49"/>
                    </a:lnTo>
                    <a:lnTo>
                      <a:pt x="354" y="53"/>
                    </a:lnTo>
                    <a:lnTo>
                      <a:pt x="346" y="0"/>
                    </a:lnTo>
                    <a:lnTo>
                      <a:pt x="119" y="2"/>
                    </a:lnTo>
                    <a:lnTo>
                      <a:pt x="83" y="10"/>
                    </a:lnTo>
                    <a:lnTo>
                      <a:pt x="4" y="84"/>
                    </a:lnTo>
                    <a:lnTo>
                      <a:pt x="10" y="101"/>
                    </a:lnTo>
                    <a:lnTo>
                      <a:pt x="0" y="114"/>
                    </a:lnTo>
                  </a:path>
                </a:pathLst>
              </a:custGeom>
              <a:solidFill>
                <a:schemeClr val="accent3">
                  <a:lumMod val="40000"/>
                  <a:lumOff val="60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34" name="Rectangle 226"/>
              <p:cNvSpPr>
                <a:spLocks noChangeArrowheads="1"/>
              </p:cNvSpPr>
              <p:nvPr/>
            </p:nvSpPr>
            <p:spPr bwMode="auto">
              <a:xfrm>
                <a:off x="3108" y="1012"/>
                <a:ext cx="401" cy="25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800" b="1" dirty="0">
                    <a:latin typeface="Times New Roman" pitchFamily="18" charset="0"/>
                  </a:rPr>
                  <a:t>Independence</a:t>
                </a:r>
              </a:p>
              <a:p>
                <a:pPr algn="ctr"/>
                <a:r>
                  <a:rPr lang="en-US" sz="700" b="1" dirty="0">
                    <a:latin typeface="Times New Roman" pitchFamily="18" charset="0"/>
                  </a:rPr>
                  <a:t>Sandra Crome</a:t>
                </a:r>
              </a:p>
              <a:p>
                <a:pPr algn="ctr"/>
                <a:endParaRPr lang="en-US" sz="800" b="1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127" name="Group 230"/>
            <p:cNvGrpSpPr>
              <a:grpSpLocks/>
            </p:cNvGrpSpPr>
            <p:nvPr/>
          </p:nvGrpSpPr>
          <p:grpSpPr bwMode="auto">
            <a:xfrm>
              <a:off x="3705" y="1120"/>
              <a:ext cx="665" cy="319"/>
              <a:chOff x="3825" y="1120"/>
              <a:chExt cx="691" cy="319"/>
            </a:xfrm>
          </p:grpSpPr>
          <p:sp>
            <p:nvSpPr>
              <p:cNvPr id="2131" name="Freeform 228"/>
              <p:cNvSpPr>
                <a:spLocks/>
              </p:cNvSpPr>
              <p:nvPr/>
            </p:nvSpPr>
            <p:spPr bwMode="auto">
              <a:xfrm>
                <a:off x="3825" y="1120"/>
                <a:ext cx="691" cy="319"/>
              </a:xfrm>
              <a:custGeom>
                <a:avLst/>
                <a:gdLst>
                  <a:gd name="T0" fmla="*/ 0 w 691"/>
                  <a:gd name="T1" fmla="*/ 30 h 304"/>
                  <a:gd name="T2" fmla="*/ 666 w 691"/>
                  <a:gd name="T3" fmla="*/ 0 h 304"/>
                  <a:gd name="T4" fmla="*/ 690 w 691"/>
                  <a:gd name="T5" fmla="*/ 270 h 304"/>
                  <a:gd name="T6" fmla="*/ 495 w 691"/>
                  <a:gd name="T7" fmla="*/ 285 h 304"/>
                  <a:gd name="T8" fmla="*/ 12 w 691"/>
                  <a:gd name="T9" fmla="*/ 303 h 304"/>
                  <a:gd name="T10" fmla="*/ 0 w 691"/>
                  <a:gd name="T11" fmla="*/ 30 h 30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91"/>
                  <a:gd name="T19" fmla="*/ 0 h 304"/>
                  <a:gd name="T20" fmla="*/ 691 w 691"/>
                  <a:gd name="T21" fmla="*/ 304 h 30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91" h="304">
                    <a:moveTo>
                      <a:pt x="0" y="30"/>
                    </a:moveTo>
                    <a:lnTo>
                      <a:pt x="666" y="0"/>
                    </a:lnTo>
                    <a:lnTo>
                      <a:pt x="690" y="270"/>
                    </a:lnTo>
                    <a:lnTo>
                      <a:pt x="495" y="285"/>
                    </a:lnTo>
                    <a:lnTo>
                      <a:pt x="12" y="303"/>
                    </a:lnTo>
                    <a:lnTo>
                      <a:pt x="0" y="30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32" name="Rectangle 229"/>
              <p:cNvSpPr>
                <a:spLocks noChangeArrowheads="1"/>
              </p:cNvSpPr>
              <p:nvPr/>
            </p:nvSpPr>
            <p:spPr bwMode="auto">
              <a:xfrm>
                <a:off x="3988" y="1184"/>
                <a:ext cx="304" cy="24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Poinsett</a:t>
                </a:r>
              </a:p>
              <a:p>
                <a:pPr algn="ctr"/>
                <a:r>
                  <a:rPr lang="en-US" sz="700" b="1" dirty="0">
                    <a:latin typeface="Times New Roman" pitchFamily="18" charset="0"/>
                  </a:rPr>
                  <a:t>Hannah R.</a:t>
                </a:r>
              </a:p>
              <a:p>
                <a:pPr algn="ctr"/>
                <a:endParaRPr lang="en-US" sz="800" b="1" dirty="0">
                  <a:latin typeface="Times New Roman" pitchFamily="18" charset="0"/>
                </a:endParaRPr>
              </a:p>
            </p:txBody>
          </p:sp>
        </p:grpSp>
        <p:grpSp>
          <p:nvGrpSpPr>
            <p:cNvPr id="2128" name="Group 233"/>
            <p:cNvGrpSpPr>
              <a:grpSpLocks/>
            </p:cNvGrpSpPr>
            <p:nvPr/>
          </p:nvGrpSpPr>
          <p:grpSpPr bwMode="auto">
            <a:xfrm>
              <a:off x="3236" y="973"/>
              <a:ext cx="486" cy="567"/>
              <a:chOff x="3336" y="973"/>
              <a:chExt cx="505" cy="567"/>
            </a:xfrm>
          </p:grpSpPr>
          <p:sp>
            <p:nvSpPr>
              <p:cNvPr id="2129" name="Freeform 231"/>
              <p:cNvSpPr>
                <a:spLocks/>
              </p:cNvSpPr>
              <p:nvPr/>
            </p:nvSpPr>
            <p:spPr bwMode="auto">
              <a:xfrm>
                <a:off x="3336" y="973"/>
                <a:ext cx="505" cy="567"/>
              </a:xfrm>
              <a:custGeom>
                <a:avLst/>
                <a:gdLst>
                  <a:gd name="T0" fmla="*/ 0 w 497"/>
                  <a:gd name="T1" fmla="*/ 382 h 556"/>
                  <a:gd name="T2" fmla="*/ 5 w 497"/>
                  <a:gd name="T3" fmla="*/ 476 h 556"/>
                  <a:gd name="T4" fmla="*/ 217 w 497"/>
                  <a:gd name="T5" fmla="*/ 474 h 556"/>
                  <a:gd name="T6" fmla="*/ 293 w 497"/>
                  <a:gd name="T7" fmla="*/ 466 h 556"/>
                  <a:gd name="T8" fmla="*/ 303 w 497"/>
                  <a:gd name="T9" fmla="*/ 555 h 556"/>
                  <a:gd name="T10" fmla="*/ 494 w 497"/>
                  <a:gd name="T11" fmla="*/ 552 h 556"/>
                  <a:gd name="T12" fmla="*/ 496 w 497"/>
                  <a:gd name="T13" fmla="*/ 456 h 556"/>
                  <a:gd name="T14" fmla="*/ 482 w 497"/>
                  <a:gd name="T15" fmla="*/ 184 h 556"/>
                  <a:gd name="T16" fmla="*/ 472 w 497"/>
                  <a:gd name="T17" fmla="*/ 0 h 556"/>
                  <a:gd name="T18" fmla="*/ 298 w 497"/>
                  <a:gd name="T19" fmla="*/ 7 h 556"/>
                  <a:gd name="T20" fmla="*/ 309 w 497"/>
                  <a:gd name="T21" fmla="*/ 37 h 556"/>
                  <a:gd name="T22" fmla="*/ 281 w 497"/>
                  <a:gd name="T23" fmla="*/ 103 h 556"/>
                  <a:gd name="T24" fmla="*/ 202 w 497"/>
                  <a:gd name="T25" fmla="*/ 149 h 556"/>
                  <a:gd name="T26" fmla="*/ 190 w 497"/>
                  <a:gd name="T27" fmla="*/ 208 h 556"/>
                  <a:gd name="T28" fmla="*/ 223 w 497"/>
                  <a:gd name="T29" fmla="*/ 260 h 556"/>
                  <a:gd name="T30" fmla="*/ 192 w 497"/>
                  <a:gd name="T31" fmla="*/ 273 h 556"/>
                  <a:gd name="T32" fmla="*/ 192 w 497"/>
                  <a:gd name="T33" fmla="*/ 380 h 556"/>
                  <a:gd name="T34" fmla="*/ 0 w 497"/>
                  <a:gd name="T35" fmla="*/ 382 h 55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497"/>
                  <a:gd name="T55" fmla="*/ 0 h 556"/>
                  <a:gd name="T56" fmla="*/ 497 w 497"/>
                  <a:gd name="T57" fmla="*/ 556 h 55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497" h="556">
                    <a:moveTo>
                      <a:pt x="0" y="382"/>
                    </a:moveTo>
                    <a:lnTo>
                      <a:pt x="5" y="476"/>
                    </a:lnTo>
                    <a:lnTo>
                      <a:pt x="217" y="474"/>
                    </a:lnTo>
                    <a:lnTo>
                      <a:pt x="293" y="466"/>
                    </a:lnTo>
                    <a:lnTo>
                      <a:pt x="303" y="555"/>
                    </a:lnTo>
                    <a:lnTo>
                      <a:pt x="494" y="552"/>
                    </a:lnTo>
                    <a:lnTo>
                      <a:pt x="496" y="456"/>
                    </a:lnTo>
                    <a:lnTo>
                      <a:pt x="482" y="184"/>
                    </a:lnTo>
                    <a:lnTo>
                      <a:pt x="472" y="0"/>
                    </a:lnTo>
                    <a:lnTo>
                      <a:pt x="298" y="7"/>
                    </a:lnTo>
                    <a:lnTo>
                      <a:pt x="309" y="37"/>
                    </a:lnTo>
                    <a:lnTo>
                      <a:pt x="281" y="103"/>
                    </a:lnTo>
                    <a:lnTo>
                      <a:pt x="202" y="149"/>
                    </a:lnTo>
                    <a:lnTo>
                      <a:pt x="190" y="208"/>
                    </a:lnTo>
                    <a:lnTo>
                      <a:pt x="223" y="260"/>
                    </a:lnTo>
                    <a:lnTo>
                      <a:pt x="192" y="273"/>
                    </a:lnTo>
                    <a:lnTo>
                      <a:pt x="192" y="380"/>
                    </a:lnTo>
                    <a:lnTo>
                      <a:pt x="0" y="382"/>
                    </a:lnTo>
                  </a:path>
                </a:pathLst>
              </a:custGeom>
              <a:solidFill>
                <a:srgbClr val="F9AB6B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30" name="Rectangle 232"/>
              <p:cNvSpPr>
                <a:spLocks noChangeArrowheads="1"/>
              </p:cNvSpPr>
              <p:nvPr/>
            </p:nvSpPr>
            <p:spPr bwMode="auto">
              <a:xfrm rot="17760000">
                <a:off x="3489" y="1123"/>
                <a:ext cx="398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algn="ctr"/>
                <a:r>
                  <a:rPr lang="en-US" sz="800" b="1" dirty="0">
                    <a:latin typeface="Times New Roman" pitchFamily="18" charset="0"/>
                  </a:rPr>
                  <a:t>Jackson</a:t>
                </a:r>
              </a:p>
              <a:p>
                <a:pPr algn="ctr"/>
                <a:r>
                  <a:rPr lang="en-US" sz="700" b="1" dirty="0">
                    <a:latin typeface="Times New Roman" pitchFamily="18" charset="0"/>
                  </a:rPr>
                  <a:t>Shelly Barnes</a:t>
                </a:r>
              </a:p>
              <a:p>
                <a:pPr algn="ctr"/>
                <a:endParaRPr lang="en-US" sz="800" b="1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sp>
        <p:nvSpPr>
          <p:cNvPr id="2" name="TextBox 1"/>
          <p:cNvSpPr txBox="1"/>
          <p:nvPr/>
        </p:nvSpPr>
        <p:spPr>
          <a:xfrm>
            <a:off x="-7122" y="5807023"/>
            <a:ext cx="18608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latin typeface="Constantia" panose="02030602050306030303" pitchFamily="18" charset="0"/>
              </a:rPr>
              <a:t>CASE</a:t>
            </a:r>
          </a:p>
          <a:p>
            <a:pPr algn="ctr"/>
            <a:r>
              <a:rPr lang="en-US" sz="1100" b="1" dirty="0">
                <a:latin typeface="Constantia" panose="02030602050306030303" pitchFamily="18" charset="0"/>
              </a:rPr>
              <a:t>MANAGER</a:t>
            </a:r>
          </a:p>
          <a:p>
            <a:pPr algn="ctr"/>
            <a:r>
              <a:rPr lang="en-US" sz="1100" b="1" dirty="0">
                <a:latin typeface="Constantia" panose="02030602050306030303" pitchFamily="18" charset="0"/>
              </a:rPr>
              <a:t>COUNTY </a:t>
            </a:r>
          </a:p>
          <a:p>
            <a:pPr algn="ctr"/>
            <a:r>
              <a:rPr lang="en-US" sz="1100" b="1" dirty="0">
                <a:latin typeface="Constantia" panose="02030602050306030303" pitchFamily="18" charset="0"/>
              </a:rPr>
              <a:t>MAP</a:t>
            </a:r>
          </a:p>
          <a:p>
            <a:pPr algn="ctr"/>
            <a:r>
              <a:rPr lang="en-US" sz="1000" b="1" dirty="0">
                <a:latin typeface="+mj-lt"/>
              </a:rPr>
              <a:t>Effective June 01, 2025</a:t>
            </a:r>
          </a:p>
        </p:txBody>
      </p:sp>
      <p:sp>
        <p:nvSpPr>
          <p:cNvPr id="257" name="5-Point Star 256"/>
          <p:cNvSpPr/>
          <p:nvPr/>
        </p:nvSpPr>
        <p:spPr>
          <a:xfrm flipV="1">
            <a:off x="2171936" y="533400"/>
            <a:ext cx="150854" cy="128106"/>
          </a:xfrm>
          <a:prstGeom prst="star5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8" name="5-Point Star 257"/>
          <p:cNvSpPr/>
          <p:nvPr/>
        </p:nvSpPr>
        <p:spPr>
          <a:xfrm flipV="1">
            <a:off x="1668425" y="1186113"/>
            <a:ext cx="150854" cy="128106"/>
          </a:xfrm>
          <a:prstGeom prst="star5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4" name="5-Point Star 263"/>
          <p:cNvSpPr/>
          <p:nvPr/>
        </p:nvSpPr>
        <p:spPr>
          <a:xfrm flipV="1">
            <a:off x="744266" y="2721332"/>
            <a:ext cx="150854" cy="128106"/>
          </a:xfrm>
          <a:prstGeom prst="star5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6" name="5-Point Star 275"/>
          <p:cNvSpPr/>
          <p:nvPr/>
        </p:nvSpPr>
        <p:spPr>
          <a:xfrm flipV="1">
            <a:off x="7580994" y="1678717"/>
            <a:ext cx="150854" cy="128106"/>
          </a:xfrm>
          <a:prstGeom prst="star5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7" name="Picture 3" descr="C:\Users\jotaylor\AppData\Local\Microsoft\Windows\Temporary Internet Files\Content.IE5\5KZQIBHB\¿Quien%20será%20el%20próximo%20sheriff_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4797" y="4867274"/>
            <a:ext cx="182424" cy="182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7" name="Picture 3" descr="C:\Users\jotaylor\AppData\Local\Microsoft\Windows\Temporary Internet Files\Content.IE5\5KZQIBHB\¿Quien%20será%20el%20próximo%20sheriff_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146" y="2538033"/>
            <a:ext cx="182424" cy="182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9" name="Picture 3" descr="C:\Users\jotaylor\AppData\Local\Microsoft\Windows\Temporary Internet Files\Content.IE5\5KZQIBHB\¿Quien%20será%20el%20próximo%20sheriff_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7000" y="1183658"/>
            <a:ext cx="182424" cy="182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" name="Picture 3" descr="C:\Users\jotaylor\AppData\Local\Microsoft\Windows\Temporary Internet Files\Content.IE5\5KZQIBHB\¿Quien%20será%20el%20próximo%20sheriff_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3392" y="5945254"/>
            <a:ext cx="182424" cy="182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3" name="5-Point Star 275">
            <a:extLst>
              <a:ext uri="{FF2B5EF4-FFF2-40B4-BE49-F238E27FC236}">
                <a16:creationId xmlns:a16="http://schemas.microsoft.com/office/drawing/2014/main" id="{E3401D48-E91A-4FBB-9C69-1CE415D48C1D}"/>
              </a:ext>
            </a:extLst>
          </p:cNvPr>
          <p:cNvSpPr/>
          <p:nvPr/>
        </p:nvSpPr>
        <p:spPr>
          <a:xfrm flipV="1">
            <a:off x="6764241" y="74624"/>
            <a:ext cx="150854" cy="128106"/>
          </a:xfrm>
          <a:prstGeom prst="star5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miley Face 2">
            <a:extLst>
              <a:ext uri="{FF2B5EF4-FFF2-40B4-BE49-F238E27FC236}">
                <a16:creationId xmlns:a16="http://schemas.microsoft.com/office/drawing/2014/main" id="{93D1552F-C974-42D8-A812-ED7CC8385BB0}"/>
              </a:ext>
            </a:extLst>
          </p:cNvPr>
          <p:cNvSpPr/>
          <p:nvPr/>
        </p:nvSpPr>
        <p:spPr>
          <a:xfrm>
            <a:off x="4641589" y="3957477"/>
            <a:ext cx="87856" cy="109111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6" name="Smiley Face 265">
            <a:extLst>
              <a:ext uri="{FF2B5EF4-FFF2-40B4-BE49-F238E27FC236}">
                <a16:creationId xmlns:a16="http://schemas.microsoft.com/office/drawing/2014/main" id="{B79AB7B5-A11A-41EF-A8C8-0AAF191E8353}"/>
              </a:ext>
            </a:extLst>
          </p:cNvPr>
          <p:cNvSpPr/>
          <p:nvPr/>
        </p:nvSpPr>
        <p:spPr>
          <a:xfrm>
            <a:off x="2555191" y="4466145"/>
            <a:ext cx="87856" cy="109111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7" name="Smiley Face 266">
            <a:extLst>
              <a:ext uri="{FF2B5EF4-FFF2-40B4-BE49-F238E27FC236}">
                <a16:creationId xmlns:a16="http://schemas.microsoft.com/office/drawing/2014/main" id="{11ADCA59-E4E6-4B70-9F54-2014BC3B887E}"/>
              </a:ext>
            </a:extLst>
          </p:cNvPr>
          <p:cNvSpPr/>
          <p:nvPr/>
        </p:nvSpPr>
        <p:spPr>
          <a:xfrm>
            <a:off x="953929" y="2003323"/>
            <a:ext cx="87856" cy="109111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9" name="Smiley Face 268">
            <a:extLst>
              <a:ext uri="{FF2B5EF4-FFF2-40B4-BE49-F238E27FC236}">
                <a16:creationId xmlns:a16="http://schemas.microsoft.com/office/drawing/2014/main" id="{0F50DE1B-B752-44BA-9615-B4A3D2457BDA}"/>
              </a:ext>
            </a:extLst>
          </p:cNvPr>
          <p:cNvSpPr/>
          <p:nvPr/>
        </p:nvSpPr>
        <p:spPr>
          <a:xfrm>
            <a:off x="3078451" y="3717298"/>
            <a:ext cx="87856" cy="109111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1" name="Smiley Face 270">
            <a:extLst>
              <a:ext uri="{FF2B5EF4-FFF2-40B4-BE49-F238E27FC236}">
                <a16:creationId xmlns:a16="http://schemas.microsoft.com/office/drawing/2014/main" id="{7CA9324B-E23D-464B-A979-AB07802715CA}"/>
              </a:ext>
            </a:extLst>
          </p:cNvPr>
          <p:cNvSpPr/>
          <p:nvPr/>
        </p:nvSpPr>
        <p:spPr>
          <a:xfrm>
            <a:off x="4070947" y="6296985"/>
            <a:ext cx="87856" cy="109111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5" name="Smiley Face 274">
            <a:extLst>
              <a:ext uri="{FF2B5EF4-FFF2-40B4-BE49-F238E27FC236}">
                <a16:creationId xmlns:a16="http://schemas.microsoft.com/office/drawing/2014/main" id="{9CDE941B-BF2F-40A8-BBF1-7ADBDF216331}"/>
              </a:ext>
            </a:extLst>
          </p:cNvPr>
          <p:cNvSpPr/>
          <p:nvPr/>
        </p:nvSpPr>
        <p:spPr>
          <a:xfrm>
            <a:off x="6900221" y="3909525"/>
            <a:ext cx="87856" cy="109111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7" name="Smiley Face 276">
            <a:extLst>
              <a:ext uri="{FF2B5EF4-FFF2-40B4-BE49-F238E27FC236}">
                <a16:creationId xmlns:a16="http://schemas.microsoft.com/office/drawing/2014/main" id="{394AA21C-297F-48AB-903F-15BC3DEE25DB}"/>
              </a:ext>
            </a:extLst>
          </p:cNvPr>
          <p:cNvSpPr/>
          <p:nvPr/>
        </p:nvSpPr>
        <p:spPr>
          <a:xfrm>
            <a:off x="6919256" y="1236156"/>
            <a:ext cx="87856" cy="109111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8" name="Smiley Face 277">
            <a:extLst>
              <a:ext uri="{FF2B5EF4-FFF2-40B4-BE49-F238E27FC236}">
                <a16:creationId xmlns:a16="http://schemas.microsoft.com/office/drawing/2014/main" id="{B8DED586-ADA4-46F7-A52A-44ED52F47EBB}"/>
              </a:ext>
            </a:extLst>
          </p:cNvPr>
          <p:cNvSpPr/>
          <p:nvPr/>
        </p:nvSpPr>
        <p:spPr>
          <a:xfrm>
            <a:off x="3060615" y="2286000"/>
            <a:ext cx="87856" cy="109111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0" name="Smiley Face 279">
            <a:extLst>
              <a:ext uri="{FF2B5EF4-FFF2-40B4-BE49-F238E27FC236}">
                <a16:creationId xmlns:a16="http://schemas.microsoft.com/office/drawing/2014/main" id="{C754A0E4-33A4-45AA-9E7E-A1E62540B2D8}"/>
              </a:ext>
            </a:extLst>
          </p:cNvPr>
          <p:cNvSpPr/>
          <p:nvPr/>
        </p:nvSpPr>
        <p:spPr>
          <a:xfrm>
            <a:off x="8049638" y="6279043"/>
            <a:ext cx="87856" cy="109111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Lightning Bolt 4">
            <a:extLst>
              <a:ext uri="{FF2B5EF4-FFF2-40B4-BE49-F238E27FC236}">
                <a16:creationId xmlns:a16="http://schemas.microsoft.com/office/drawing/2014/main" id="{22BE5A2D-F31F-4DFF-93EF-C6CB0321755E}"/>
              </a:ext>
            </a:extLst>
          </p:cNvPr>
          <p:cNvSpPr/>
          <p:nvPr/>
        </p:nvSpPr>
        <p:spPr>
          <a:xfrm>
            <a:off x="923975" y="1288933"/>
            <a:ext cx="201633" cy="154334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3" name="Lightning Bolt 282">
            <a:extLst>
              <a:ext uri="{FF2B5EF4-FFF2-40B4-BE49-F238E27FC236}">
                <a16:creationId xmlns:a16="http://schemas.microsoft.com/office/drawing/2014/main" id="{44CBFECF-838C-469D-A72B-91D0139899AE}"/>
              </a:ext>
            </a:extLst>
          </p:cNvPr>
          <p:cNvSpPr/>
          <p:nvPr/>
        </p:nvSpPr>
        <p:spPr>
          <a:xfrm>
            <a:off x="6650208" y="1223359"/>
            <a:ext cx="182424" cy="174001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5" name="Lightning Bolt 284">
            <a:extLst>
              <a:ext uri="{FF2B5EF4-FFF2-40B4-BE49-F238E27FC236}">
                <a16:creationId xmlns:a16="http://schemas.microsoft.com/office/drawing/2014/main" id="{80D5B1F3-BBA9-4A9B-B34D-0F4F55D90E6F}"/>
              </a:ext>
            </a:extLst>
          </p:cNvPr>
          <p:cNvSpPr/>
          <p:nvPr/>
        </p:nvSpPr>
        <p:spPr>
          <a:xfrm>
            <a:off x="8079170" y="6539063"/>
            <a:ext cx="182880" cy="140821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3" name="5-Point Star 275">
            <a:extLst>
              <a:ext uri="{FF2B5EF4-FFF2-40B4-BE49-F238E27FC236}">
                <a16:creationId xmlns:a16="http://schemas.microsoft.com/office/drawing/2014/main" id="{7225C47C-316F-47F4-9D62-4D35B6E60BD2}"/>
              </a:ext>
            </a:extLst>
          </p:cNvPr>
          <p:cNvSpPr/>
          <p:nvPr/>
        </p:nvSpPr>
        <p:spPr>
          <a:xfrm flipV="1">
            <a:off x="8062116" y="5686051"/>
            <a:ext cx="150854" cy="128106"/>
          </a:xfrm>
          <a:prstGeom prst="star5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5" name="5-Point Star 275">
            <a:extLst>
              <a:ext uri="{FF2B5EF4-FFF2-40B4-BE49-F238E27FC236}">
                <a16:creationId xmlns:a16="http://schemas.microsoft.com/office/drawing/2014/main" id="{DC258920-C7E6-4104-B6C8-6310485578DB}"/>
              </a:ext>
            </a:extLst>
          </p:cNvPr>
          <p:cNvSpPr/>
          <p:nvPr/>
        </p:nvSpPr>
        <p:spPr>
          <a:xfrm flipV="1">
            <a:off x="2555191" y="5071963"/>
            <a:ext cx="150854" cy="128106"/>
          </a:xfrm>
          <a:prstGeom prst="star5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0" name="5-Point Star 275">
            <a:extLst>
              <a:ext uri="{FF2B5EF4-FFF2-40B4-BE49-F238E27FC236}">
                <a16:creationId xmlns:a16="http://schemas.microsoft.com/office/drawing/2014/main" id="{C3C3EA90-AF17-4605-9271-4D0FFAD95B0B}"/>
              </a:ext>
            </a:extLst>
          </p:cNvPr>
          <p:cNvSpPr/>
          <p:nvPr/>
        </p:nvSpPr>
        <p:spPr>
          <a:xfrm flipV="1">
            <a:off x="5284121" y="5936462"/>
            <a:ext cx="150854" cy="128106"/>
          </a:xfrm>
          <a:prstGeom prst="star5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2" name="5-Point Star 275">
            <a:extLst>
              <a:ext uri="{FF2B5EF4-FFF2-40B4-BE49-F238E27FC236}">
                <a16:creationId xmlns:a16="http://schemas.microsoft.com/office/drawing/2014/main" id="{0CA7C2D0-6EE0-4A2A-88CE-E982C8DAD9E6}"/>
              </a:ext>
            </a:extLst>
          </p:cNvPr>
          <p:cNvSpPr/>
          <p:nvPr/>
        </p:nvSpPr>
        <p:spPr>
          <a:xfrm flipV="1">
            <a:off x="4670166" y="1313115"/>
            <a:ext cx="150854" cy="128106"/>
          </a:xfrm>
          <a:prstGeom prst="star5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id="{DE5E3D4C-B1F6-4EA6-A989-00BD928B90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5161177"/>
              </p:ext>
            </p:extLst>
          </p:nvPr>
        </p:nvGraphicFramePr>
        <p:xfrm>
          <a:off x="7755972" y="3141527"/>
          <a:ext cx="1343487" cy="36105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3487">
                  <a:extLst>
                    <a:ext uri="{9D8B030D-6E8A-4147-A177-3AD203B41FA5}">
                      <a16:colId xmlns:a16="http://schemas.microsoft.com/office/drawing/2014/main" val="1775646083"/>
                    </a:ext>
                  </a:extLst>
                </a:gridCol>
              </a:tblGrid>
              <a:tr h="256834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Kolt Johnson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4401878"/>
                  </a:ext>
                </a:extLst>
              </a:tr>
              <a:tr h="283152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Sandra Crome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112411"/>
                  </a:ext>
                </a:extLst>
              </a:tr>
              <a:tr h="283152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Tracy Harris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3061922"/>
                  </a:ext>
                </a:extLst>
              </a:tr>
              <a:tr h="283152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Tina Smith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3B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4863413"/>
                  </a:ext>
                </a:extLst>
              </a:tr>
              <a:tr h="283152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Grayce Powell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503948"/>
                  </a:ext>
                </a:extLst>
              </a:tr>
              <a:tr h="283152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Hannah Raines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1426400"/>
                  </a:ext>
                </a:extLst>
              </a:tr>
              <a:tr h="256726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Mary Jo Vallie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2852071"/>
                  </a:ext>
                </a:extLst>
              </a:tr>
              <a:tr h="283152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Shelly Barnes</a:t>
                      </a:r>
                    </a:p>
                    <a:p>
                      <a:pPr algn="ctr"/>
                      <a:r>
                        <a:rPr lang="en-US" sz="1000" b="1" dirty="0"/>
                        <a:t>Medicaid</a:t>
                      </a:r>
                    </a:p>
                    <a:p>
                      <a:pPr algn="ctr"/>
                      <a:r>
                        <a:rPr lang="en-US" sz="1000" b="1" dirty="0"/>
                        <a:t>Non-Medicaid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A6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5388956"/>
                  </a:ext>
                </a:extLst>
              </a:tr>
              <a:tr h="283152">
                <a:tc>
                  <a:txBody>
                    <a:bodyPr/>
                    <a:lstStyle/>
                    <a:p>
                      <a:pPr algn="r"/>
                      <a:r>
                        <a:rPr lang="en-US" sz="1000" b="1" dirty="0"/>
                        <a:t>=CBO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4079858"/>
                  </a:ext>
                </a:extLst>
              </a:tr>
              <a:tr h="283152">
                <a:tc>
                  <a:txBody>
                    <a:bodyPr/>
                    <a:lstStyle/>
                    <a:p>
                      <a:pPr algn="r"/>
                      <a:r>
                        <a:rPr lang="en-US" sz="1000" b="1" dirty="0"/>
                        <a:t>=Area Manager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5883544"/>
                  </a:ext>
                </a:extLst>
              </a:tr>
              <a:tr h="283152">
                <a:tc>
                  <a:txBody>
                    <a:bodyPr/>
                    <a:lstStyle/>
                    <a:p>
                      <a:pPr algn="r"/>
                      <a:r>
                        <a:rPr lang="en-US" sz="1000" b="1" dirty="0"/>
                        <a:t>=JLDDC Clinic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2445499"/>
                  </a:ext>
                </a:extLst>
              </a:tr>
              <a:tr h="283152">
                <a:tc>
                  <a:txBody>
                    <a:bodyPr/>
                    <a:lstStyle/>
                    <a:p>
                      <a:pPr algn="r"/>
                      <a:r>
                        <a:rPr lang="en-US" sz="1000" b="1" dirty="0"/>
                        <a:t>=</a:t>
                      </a:r>
                      <a:r>
                        <a:rPr lang="en-US" sz="1000" b="1" dirty="0" err="1"/>
                        <a:t>Hab</a:t>
                      </a:r>
                      <a:r>
                        <a:rPr lang="en-US" sz="1000" b="1" dirty="0"/>
                        <a:t> Clinic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9454328"/>
                  </a:ext>
                </a:extLst>
              </a:tr>
            </a:tbl>
          </a:graphicData>
        </a:graphic>
      </p:graphicFrame>
      <p:sp>
        <p:nvSpPr>
          <p:cNvPr id="6" name="5-Point Star 275">
            <a:extLst>
              <a:ext uri="{FF2B5EF4-FFF2-40B4-BE49-F238E27FC236}">
                <a16:creationId xmlns:a16="http://schemas.microsoft.com/office/drawing/2014/main" id="{6754C505-CE22-18C6-517D-FA0DFC0E94D5}"/>
              </a:ext>
            </a:extLst>
          </p:cNvPr>
          <p:cNvSpPr/>
          <p:nvPr/>
        </p:nvSpPr>
        <p:spPr>
          <a:xfrm flipV="1">
            <a:off x="7375449" y="1255135"/>
            <a:ext cx="150854" cy="128106"/>
          </a:xfrm>
          <a:prstGeom prst="star5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2000">
    <p:random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A8F7033A746D42AA2561E462F28043" ma:contentTypeVersion="16" ma:contentTypeDescription="Create a new document." ma:contentTypeScope="" ma:versionID="213032d2d00d086380da98c9b279f5c7">
  <xsd:schema xmlns:xsd="http://www.w3.org/2001/XMLSchema" xmlns:xs="http://www.w3.org/2001/XMLSchema" xmlns:p="http://schemas.microsoft.com/office/2006/metadata/properties" xmlns:ns3="81915e9b-80c4-462a-8c2d-13b2487240bc" xmlns:ns4="731dceb5-3761-478f-b9a7-a20986e747d9" targetNamespace="http://schemas.microsoft.com/office/2006/metadata/properties" ma:root="true" ma:fieldsID="6797821b44c5579e567132398cc8b404" ns3:_="" ns4:_="">
    <xsd:import namespace="81915e9b-80c4-462a-8c2d-13b2487240bc"/>
    <xsd:import namespace="731dceb5-3761-478f-b9a7-a20986e747d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915e9b-80c4-462a-8c2d-13b2487240b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_activity" ma:index="20" nillable="true" ma:displayName="_activity" ma:hidden="true" ma:internalName="_activity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2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1dceb5-3761-478f-b9a7-a20986e747d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>
  <documentManagement>
    <_activity xmlns="81915e9b-80c4-462a-8c2d-13b2487240bc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DA7D1EA-6D56-4680-A379-CDFC6FE5CD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1915e9b-80c4-462a-8c2d-13b2487240bc"/>
    <ds:schemaRef ds:uri="731dceb5-3761-478f-b9a7-a20986e747d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1AF95E3-7872-49EF-A81B-2E00F1D7C6FE}">
  <ds:schemaRefs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purl.org/dc/elements/1.1/"/>
    <ds:schemaRef ds:uri="http://www.w3.org/XML/1998/namespace"/>
    <ds:schemaRef ds:uri="http://schemas.openxmlformats.org/package/2006/metadata/core-properties"/>
    <ds:schemaRef ds:uri="731dceb5-3761-478f-b9a7-a20986e747d9"/>
    <ds:schemaRef ds:uri="81915e9b-80c4-462a-8c2d-13b2487240bc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3BBDBDD-B09B-4A3B-805A-6965238DFCF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40069</TotalTime>
  <Pages>82</Pages>
  <Words>311</Words>
  <Application>Microsoft Office PowerPoint</Application>
  <PresentationFormat>On-screen Show (4:3)</PresentationFormat>
  <Paragraphs>172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Constantia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State of Arkansas Map used for statistical maps by county.</dc:title>
  <dc:subject>County Names and Lines</dc:subject>
  <dc:creator>E. L. Lawson</dc:creator>
  <cp:keywords>County</cp:keywords>
  <cp:lastModifiedBy>John Taylor (DHHS DDS)</cp:lastModifiedBy>
  <cp:revision>326</cp:revision>
  <cp:lastPrinted>2022-03-03T22:24:05Z</cp:lastPrinted>
  <dcterms:created xsi:type="dcterms:W3CDTF">1994-11-01T16:14:12Z</dcterms:created>
  <dcterms:modified xsi:type="dcterms:W3CDTF">2025-05-28T17:36:18Z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Picture</vt:lpwstr>
  </property>
  <property fmtid="{D5CDD505-2E9C-101B-9397-08002B2CF9AE}" pid="3" name="ContentTypeId">
    <vt:lpwstr>0x010100C6A8F7033A746D42AA2561E462F28043</vt:lpwstr>
  </property>
</Properties>
</file>