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2.xml" ContentType="application/vnd.openxmlformats-officedocument.theme+xml"/>
  <Override PartName="/ppt/theme/themeOverride2.xml" ContentType="application/vnd.openxmlformats-officedocument.themeOverrid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5288" r:id="rId4"/>
    <p:sldMasterId id="2147485320" r:id="rId5"/>
  </p:sldMasterIdLst>
  <p:notesMasterIdLst>
    <p:notesMasterId r:id="rId13"/>
  </p:notesMasterIdLst>
  <p:handoutMasterIdLst>
    <p:handoutMasterId r:id="rId14"/>
  </p:handoutMasterIdLst>
  <p:sldIdLst>
    <p:sldId id="256" r:id="rId6"/>
    <p:sldId id="10844" r:id="rId7"/>
    <p:sldId id="10845" r:id="rId8"/>
    <p:sldId id="10846" r:id="rId9"/>
    <p:sldId id="10847" r:id="rId10"/>
    <p:sldId id="10849" r:id="rId11"/>
    <p:sldId id="10850" r:id="rId12"/>
  </p:sldIdLst>
  <p:sldSz cx="12192000" cy="6858000"/>
  <p:notesSz cx="7023100" cy="9309100"/>
  <p:custDataLst>
    <p:tags r:id="rId15"/>
  </p:custDataLst>
  <p:defaultTextStyle>
    <a:defPPr>
      <a:defRPr lang="en-US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4" orient="horz" pos="3864" userDrawn="1">
          <p15:clr>
            <a:srgbClr val="A4A3A4"/>
          </p15:clr>
        </p15:guide>
        <p15:guide id="5" pos="2640" userDrawn="1">
          <p15:clr>
            <a:srgbClr val="A4A3A4"/>
          </p15:clr>
        </p15:guide>
        <p15:guide id="6" pos="384" userDrawn="1">
          <p15:clr>
            <a:srgbClr val="A4A3A4"/>
          </p15:clr>
        </p15:guide>
        <p15:guide id="7" pos="7296" userDrawn="1">
          <p15:clr>
            <a:srgbClr val="A4A3A4"/>
          </p15:clr>
        </p15:guide>
        <p15:guide id="8" orient="horz" pos="672" userDrawn="1">
          <p15:clr>
            <a:srgbClr val="A4A3A4"/>
          </p15:clr>
        </p15:guide>
        <p15:guide id="9" orient="horz" pos="3144" userDrawn="1">
          <p15:clr>
            <a:srgbClr val="A4A3A4"/>
          </p15:clr>
        </p15:guide>
        <p15:guide id="10" orient="horz" pos="312" userDrawn="1">
          <p15:clr>
            <a:srgbClr val="A4A3A4"/>
          </p15:clr>
        </p15:guide>
        <p15:guide id="11" orient="horz" pos="9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BF66E1E-7B98-009F-6426-8C08C75BFE09}" name="Dalal Al Battati" initials="DAB" userId="S::Dalal.AlBattati@milliman.com::5f07caa5-4961-4369-8fc8-f172daaf9376" providerId="AD"/>
  <p188:author id="{E0DEDF23-2191-D5A8-FDA8-EDCB90A63200}" name="Christine Bredfeldt" initials="CB" userId="S::Christine.Bredfeldt@milliman.com::5e2d9847-9df3-4f61-a81e-4f02f3c4b72f" providerId="AD"/>
  <p188:author id="{BCE61333-DAFC-AB11-4FD5-F9A50FE7DED8}" name="Gwyn Volk" initials="GV" userId="Gwyn Volk" providerId="None"/>
  <p188:author id="{3C8FB835-CD2C-F41E-8D25-28710B4F676D}" name="Breka Blakeslee" initials="BB" userId="S::Breka.Blakeslee@milliman.com::7c7c73de-e107-440a-957d-2dbd077082f9" providerId="AD"/>
  <p188:author id="{4B74C452-7572-A825-B717-B543F9579ED3}" name="Greg Herrle" initials="GH" userId="S::Greg.Herrle@milliman.com::5f45ea97-ce01-44e2-a96a-97f9b40fdad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9" name="Catherine Lewis" initials="CL" lastIdx="1" clrIdx="29">
    <p:extLst>
      <p:ext uri="{19B8F6BF-5375-455C-9EA6-DF929625EA0E}">
        <p15:presenceInfo xmlns:p15="http://schemas.microsoft.com/office/powerpoint/2012/main" userId="S-1-5-21-2660683129-3636505375-3381148637-107780" providerId="AD"/>
      </p:ext>
    </p:extLst>
  </p:cmAuthor>
  <p:cmAuthor id="1" name="Matt Kridgen" initials="MK" lastIdx="1" clrIdx="23">
    <p:extLst>
      <p:ext uri="{19B8F6BF-5375-455C-9EA6-DF929625EA0E}">
        <p15:presenceInfo xmlns:p15="http://schemas.microsoft.com/office/powerpoint/2012/main" userId="S-1-5-21-2660683129-3636505375-3381148637-107637" providerId="AD"/>
      </p:ext>
    </p:extLst>
  </p:cmAuthor>
  <p:cmAuthor id="30" name="Gwyn Volk" initials="GV" lastIdx="35" clrIdx="30">
    <p:extLst>
      <p:ext uri="{19B8F6BF-5375-455C-9EA6-DF929625EA0E}">
        <p15:presenceInfo xmlns:p15="http://schemas.microsoft.com/office/powerpoint/2012/main" userId="Gwyn Volk" providerId="None"/>
      </p:ext>
    </p:extLst>
  </p:cmAuthor>
  <p:cmAuthor id="2" name="Microsoft Office User" initials="Office [2]" lastIdx="1" clrIdx="1"/>
  <p:cmAuthor id="31" name="Jeremy Cunningham" initials="JC" lastIdx="8" clrIdx="31">
    <p:extLst>
      <p:ext uri="{19B8F6BF-5375-455C-9EA6-DF929625EA0E}">
        <p15:presenceInfo xmlns:p15="http://schemas.microsoft.com/office/powerpoint/2012/main" userId="S::Jeremy.Cunningham@milliman.com::176e3e54-93fb-4fcb-bf58-c988b344020c" providerId="AD"/>
      </p:ext>
    </p:extLst>
  </p:cmAuthor>
  <p:cmAuthor id="3" name="Microsoft Office User" initials="Office [3]" lastIdx="1" clrIdx="2"/>
  <p:cmAuthor id="32" name="Mac Xu" initials="MX" lastIdx="2" clrIdx="32">
    <p:extLst>
      <p:ext uri="{19B8F6BF-5375-455C-9EA6-DF929625EA0E}">
        <p15:presenceInfo xmlns:p15="http://schemas.microsoft.com/office/powerpoint/2012/main" userId="S::Mac.Xu@milliman.com::2e9ccaa4-5c8b-4b00-bc45-4c87907a2340" providerId="AD"/>
      </p:ext>
    </p:extLst>
  </p:cmAuthor>
  <p:cmAuthor id="4" name="Microsoft Office User" initials="Office [4]" lastIdx="1" clrIdx="3"/>
  <p:cmAuthor id="5" name="Microsoft Office User" initials="Office [5]" lastIdx="1" clrIdx="4"/>
  <p:cmAuthor id="6" name="Microsoft Office User" initials="Office [6]" lastIdx="1" clrIdx="5"/>
  <p:cmAuthor id="7" name="Microsoft Office User" initials="Office [7]" lastIdx="1" clrIdx="6"/>
  <p:cmAuthor id="8" name="Microsoft Office User" initials="Office [8]" lastIdx="1" clrIdx="7"/>
  <p:cmAuthor id="9" name="Microsoft Office User" initials="Office [9]" lastIdx="1" clrIdx="8"/>
  <p:cmAuthor id="10" name="Microsoft Office User" initials="Office [10]" lastIdx="1" clrIdx="9"/>
  <p:cmAuthor id="11" name="Microsoft Office User" initials="Office [11]" lastIdx="1" clrIdx="10"/>
  <p:cmAuthor id="12" name="Microsoft Office User" initials="Office [12]" lastIdx="1" clrIdx="11"/>
  <p:cmAuthor id="13" name="Microsoft Office User" initials="Office [13]" lastIdx="1" clrIdx="12"/>
  <p:cmAuthor id="14" name="Microsoft Office User" initials="Office [14]" lastIdx="1" clrIdx="13"/>
  <p:cmAuthor id="15" name="Microsoft Office User" initials="Office [15]" lastIdx="1" clrIdx="14"/>
  <p:cmAuthor id="16" name="Microsoft Office User" initials="Office [16]" lastIdx="1" clrIdx="15"/>
  <p:cmAuthor id="17" name="Microsoft Office User" initials="Office [17]" lastIdx="1" clrIdx="16"/>
  <p:cmAuthor id="18" name="Microsoft Office User" initials="Office [18]" lastIdx="1" clrIdx="17"/>
  <p:cmAuthor id="19" name="Microsoft Office User" initials="Office [19]" lastIdx="1" clrIdx="18"/>
  <p:cmAuthor id="20" name="Microsoft Office User" initials="Office [20]" lastIdx="1" clrIdx="19"/>
  <p:cmAuthor id="21" name="Microsoft Office User" initials="Office [21]" lastIdx="1" clrIdx="20"/>
  <p:cmAuthor id="22" name="Microsoft Office User" initials="Office [22]" lastIdx="1" clrIdx="21"/>
  <p:cmAuthor id="23" name="Sean Hanratty" initials="SH" lastIdx="88" clrIdx="22">
    <p:extLst>
      <p:ext uri="{19B8F6BF-5375-455C-9EA6-DF929625EA0E}">
        <p15:presenceInfo xmlns:p15="http://schemas.microsoft.com/office/powerpoint/2012/main" userId="S-1-5-21-2660683129-3636505375-3381148637-137344" providerId="AD"/>
      </p:ext>
    </p:extLst>
  </p:cmAuthor>
  <p:cmAuthor id="24" name="Jennifer Gerstorff" initials="JG" lastIdx="51" clrIdx="24">
    <p:extLst>
      <p:ext uri="{19B8F6BF-5375-455C-9EA6-DF929625EA0E}">
        <p15:presenceInfo xmlns:p15="http://schemas.microsoft.com/office/powerpoint/2012/main" userId="S-1-5-21-2660683129-3636505375-3381148637-68398" providerId="AD"/>
      </p:ext>
    </p:extLst>
  </p:cmAuthor>
  <p:cmAuthor id="25" name="Annie Hallum" initials="AH" lastIdx="2" clrIdx="25">
    <p:extLst>
      <p:ext uri="{19B8F6BF-5375-455C-9EA6-DF929625EA0E}">
        <p15:presenceInfo xmlns:p15="http://schemas.microsoft.com/office/powerpoint/2012/main" userId="S-1-5-21-2660683129-3636505375-3381148637-187505" providerId="AD"/>
      </p:ext>
    </p:extLst>
  </p:cmAuthor>
  <p:cmAuthor id="26" name="Justin Birrell" initials="JB" lastIdx="17" clrIdx="26">
    <p:extLst>
      <p:ext uri="{19B8F6BF-5375-455C-9EA6-DF929625EA0E}">
        <p15:presenceInfo xmlns:p15="http://schemas.microsoft.com/office/powerpoint/2012/main" userId="S-1-5-21-2660683129-3636505375-3381148637-53791" providerId="AD"/>
      </p:ext>
    </p:extLst>
  </p:cmAuthor>
  <p:cmAuthor id="27" name="Ben Mori" initials="BM" lastIdx="16" clrIdx="27">
    <p:extLst>
      <p:ext uri="{19B8F6BF-5375-455C-9EA6-DF929625EA0E}">
        <p15:presenceInfo xmlns:p15="http://schemas.microsoft.com/office/powerpoint/2012/main" userId="S-1-5-21-2660683129-3636505375-3381148637-172746" providerId="AD"/>
      </p:ext>
    </p:extLst>
  </p:cmAuthor>
  <p:cmAuthor id="28" name="Joseph Whitley" initials="JW" lastIdx="134" clrIdx="28">
    <p:extLst>
      <p:ext uri="{19B8F6BF-5375-455C-9EA6-DF929625EA0E}">
        <p15:presenceInfo xmlns:p15="http://schemas.microsoft.com/office/powerpoint/2012/main" userId="S-1-5-21-2660683129-3636505375-3381148637-18694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81E3"/>
    <a:srgbClr val="39414D"/>
    <a:srgbClr val="94079F"/>
    <a:srgbClr val="509B3E"/>
    <a:srgbClr val="1F497D"/>
    <a:srgbClr val="FFECCC"/>
    <a:srgbClr val="CEDBE4"/>
    <a:srgbClr val="393C3F"/>
    <a:srgbClr val="916A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65" autoAdjust="0"/>
    <p:restoredTop sz="93372" autoAdjust="0"/>
  </p:normalViewPr>
  <p:slideViewPr>
    <p:cSldViewPr snapToGrid="0">
      <p:cViewPr varScale="1">
        <p:scale>
          <a:sx n="80" d="100"/>
          <a:sy n="80" d="100"/>
        </p:scale>
        <p:origin x="787" y="58"/>
      </p:cViewPr>
      <p:guideLst>
        <p:guide orient="horz" pos="1152"/>
        <p:guide orient="horz" pos="3864"/>
        <p:guide pos="2640"/>
        <p:guide pos="384"/>
        <p:guide pos="7296"/>
        <p:guide orient="horz" pos="672"/>
        <p:guide orient="horz" pos="3144"/>
        <p:guide orient="horz" pos="312"/>
        <p:guide orient="horz" pos="936"/>
      </p:guideLst>
    </p:cSldViewPr>
  </p:slideViewPr>
  <p:outlineViewPr>
    <p:cViewPr>
      <p:scale>
        <a:sx n="33" d="100"/>
        <a:sy n="33" d="100"/>
      </p:scale>
      <p:origin x="0" y="-381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-31540"/>
    </p:cViewPr>
  </p:sorterViewPr>
  <p:notesViewPr>
    <p:cSldViewPr snapToGrid="0">
      <p:cViewPr>
        <p:scale>
          <a:sx n="204" d="100"/>
          <a:sy n="204" d="100"/>
        </p:scale>
        <p:origin x="1320" y="-3264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ags" Target="tags/tag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6A2E5DE3-2AB8-4636-9B23-55B01760BC22}" type="datetime1">
              <a:rPr lang="en-US" smtClean="0"/>
              <a:t>9/30/2022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r>
              <a:rPr lang="en-US" dirty="0"/>
              <a:t>This presentation is intended to facilitate discussion related behavioral health comparison rates and is not complete without oral comment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EF31B20-3646-4475-8BC4-560CAF715D08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29244603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90172" y="8843645"/>
            <a:ext cx="4994204" cy="2311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/>
            </a:lvl1pPr>
          </a:lstStyle>
          <a:p>
            <a:r>
              <a:rPr lang="en-US" dirty="0"/>
              <a:t>This presentation is intended to facilitate discussion related behavioral health comparison rates and is not complete without oral comment</a:t>
            </a:r>
            <a:endParaRPr dirty="0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D298ABE7-2E59-B840-A11E-3AE96583F7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36397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45719" indent="-36575" algn="l" defTabSz="914377" rtl="0" eaLnBrk="1" latinLnBrk="0" hangingPunct="1">
      <a:spcBef>
        <a:spcPts val="600"/>
      </a:spcBef>
      <a:buSzPct val="25000"/>
      <a:buFont typeface="Arial" panose="020B0604020202020204" pitchFamily="34" charset="0"/>
      <a:buChar char=" "/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228594" indent="-137157" algn="l" defTabSz="914377" rtl="0" eaLnBrk="1" latinLnBrk="0" hangingPunct="1">
      <a:spcBef>
        <a:spcPts val="600"/>
      </a:spcBef>
      <a:buFont typeface="Arial" panose="020B0604020202020204" pitchFamily="34" charset="0"/>
      <a:buChar char="–"/>
      <a:defRPr sz="1051" kern="1200">
        <a:solidFill>
          <a:schemeClr val="tx1"/>
        </a:solidFill>
        <a:latin typeface="+mn-lt"/>
        <a:ea typeface="+mn-ea"/>
        <a:cs typeface="+mn-cs"/>
      </a:defRPr>
    </a:lvl2pPr>
    <a:lvl3pPr marL="365751" indent="-109725" algn="l" defTabSz="914377" rtl="0" eaLnBrk="1" latinLnBrk="0" hangingPunct="1">
      <a:spcBef>
        <a:spcPts val="600"/>
      </a:spcBef>
      <a:buFont typeface="Arial" panose="020B0604020202020204" pitchFamily="34" charset="0"/>
      <a:buChar char="–"/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548626" indent="-109725" algn="l" defTabSz="914377" rtl="0" eaLnBrk="1" latinLnBrk="0" hangingPunct="1">
      <a:spcBef>
        <a:spcPts val="600"/>
      </a:spcBef>
      <a:buFont typeface="Arial" panose="020B0604020202020204" pitchFamily="34" charset="0"/>
      <a:buChar char="–"/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731502" indent="-109725" algn="l" defTabSz="914377" rtl="0" eaLnBrk="1" latinLnBrk="0" hangingPunct="1">
      <a:spcBef>
        <a:spcPts val="600"/>
      </a:spcBef>
      <a:buFont typeface="Arial" panose="020B0604020202020204" pitchFamily="34" charset="0"/>
      <a:buChar char="–"/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A752AA-A243-4EED-BBC7-6914E6F5DC5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345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WITH LARGE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76"/>
          <p:cNvSpPr>
            <a:spLocks noGrp="1"/>
          </p:cNvSpPr>
          <p:nvPr>
            <p:ph type="body" sz="quarter" idx="12"/>
          </p:nvPr>
        </p:nvSpPr>
        <p:spPr>
          <a:xfrm>
            <a:off x="609600" y="3581400"/>
            <a:ext cx="3753268" cy="231678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0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09118" y="3314513"/>
            <a:ext cx="4876800" cy="202169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lang="en-US" sz="1600" b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09600" y="1905000"/>
            <a:ext cx="7772882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 baseline="0">
                <a:solidFill>
                  <a:schemeClr val="bg1"/>
                </a:solidFill>
              </a:defRPr>
            </a:lvl1pPr>
            <a:lvl2pPr marL="228595" indent="0">
              <a:buFontTx/>
              <a:buNone/>
              <a:defRPr/>
            </a:lvl2pPr>
            <a:lvl3pPr marL="411469" indent="0">
              <a:buFontTx/>
              <a:buNone/>
              <a:defRPr/>
            </a:lvl3pPr>
            <a:lvl4pPr marL="594345" indent="0">
              <a:buFontTx/>
              <a:buNone/>
              <a:defRPr/>
            </a:lvl4pPr>
            <a:lvl5pPr marL="731501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2" name="Title 1"/>
          <p:cNvSpPr>
            <a:spLocks noGrp="1"/>
          </p:cNvSpPr>
          <p:nvPr>
            <p:ph type="ctrTitle"/>
          </p:nvPr>
        </p:nvSpPr>
        <p:spPr>
          <a:xfrm>
            <a:off x="609118" y="560509"/>
            <a:ext cx="7772882" cy="1268291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8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248276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PICTURE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521208"/>
            <a:ext cx="10969943" cy="41148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24000"/>
            <a:ext cx="5333999" cy="32004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8400" y="1524000"/>
            <a:ext cx="5334000" cy="32004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09600" y="1906552"/>
            <a:ext cx="5333999" cy="4189448"/>
          </a:xfrm>
        </p:spPr>
        <p:txBody>
          <a:bodyPr tIns="1463040" rtlCol="0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248400" y="1906552"/>
            <a:ext cx="5330984" cy="4189448"/>
          </a:xfrm>
        </p:spPr>
        <p:txBody>
          <a:bodyPr tIns="1463040" rtlCol="0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485433A8-603E-4B10-8FDD-EB09BA141B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7695F15-8AF7-4E5B-B81E-409023AE0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90778" y="6453294"/>
            <a:ext cx="181539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8E8CB2D4-F9BF-44D6-A7A5-706D9780A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5365487-7627-1E40-5C7F-E36CC7A854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4112" y="6408551"/>
            <a:ext cx="1869899" cy="27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071431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FT IMAGE WITH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ltGray">
          <a:xfrm>
            <a:off x="8153400" y="1524000"/>
            <a:ext cx="3425984" cy="4572000"/>
          </a:xfrm>
          <a:solidFill>
            <a:schemeClr val="bg1"/>
          </a:solidFill>
        </p:spPr>
        <p:txBody>
          <a:bodyPr>
            <a:noAutofit/>
          </a:bodyPr>
          <a:lstStyle>
            <a:lvl1pPr marL="342900" indent="-342900">
              <a:spcBef>
                <a:spcPts val="900"/>
              </a:spcBef>
              <a:buFont typeface="Wingdings" charset="2"/>
              <a:buChar char="§"/>
              <a:defRPr sz="1600" baseline="0">
                <a:solidFill>
                  <a:schemeClr val="tx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09600" y="1524000"/>
            <a:ext cx="7312025" cy="4572000"/>
          </a:xfrm>
        </p:spPr>
        <p:txBody>
          <a:bodyPr tIns="1828800" rtlCol="0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91930A8B-0692-4F0D-A5F8-50D921C461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8E2F72D-41A1-4761-BCB0-534F616B1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90778" y="6453294"/>
            <a:ext cx="181539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C2B268D-2E01-407A-A15A-456BAA74C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24A28B-128F-FFDF-A917-CD5CEF8E6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4112" y="6408551"/>
            <a:ext cx="1869899" cy="27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497433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RIGHT WITH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1" y="1524000"/>
            <a:ext cx="3429159" cy="4571999"/>
          </a:xfrm>
          <a:noFill/>
        </p:spPr>
        <p:txBody>
          <a:bodyPr>
            <a:noAutofit/>
          </a:bodyPr>
          <a:lstStyle>
            <a:lvl1pPr marL="285750" indent="-285750">
              <a:spcBef>
                <a:spcPts val="900"/>
              </a:spcBef>
              <a:buFont typeface="Wingdings" charset="2"/>
              <a:buChar char="§"/>
              <a:defRPr sz="1600">
                <a:solidFill>
                  <a:schemeClr val="tx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itle 7"/>
          <p:cNvSpPr>
            <a:spLocks noGrp="1"/>
          </p:cNvSpPr>
          <p:nvPr>
            <p:ph type="title"/>
          </p:nvPr>
        </p:nvSpPr>
        <p:spPr>
          <a:xfrm>
            <a:off x="609442" y="519237"/>
            <a:ext cx="10969943" cy="4713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267200" y="1524000"/>
            <a:ext cx="7312025" cy="4572000"/>
          </a:xfrm>
        </p:spPr>
        <p:txBody>
          <a:bodyPr tIns="1828800" rtlCol="0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C43C9BE0-3120-4686-B1EB-2771D6666D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9C1C8CE9-6150-4D39-BBAA-FC8F5EB49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90778" y="6453294"/>
            <a:ext cx="181539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85F53C1E-5C6D-4561-82A6-9E578FFD0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916094D-23FF-3A99-88E0-BEAB587759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4112" y="6408551"/>
            <a:ext cx="1869899" cy="27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66287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PICTURES WITH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442" y="519237"/>
            <a:ext cx="10969943" cy="4713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608013" y="1524000"/>
            <a:ext cx="5312664" cy="3352800"/>
          </a:xfrm>
        </p:spPr>
        <p:txBody>
          <a:bodyPr tIns="914400" rtlCol="0">
            <a:normAutofit/>
          </a:bodyPr>
          <a:lstStyle>
            <a:lvl1pPr marL="0" indent="0" algn="ctr">
              <a:buNone/>
              <a:defRPr sz="18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ltGray">
          <a:xfrm>
            <a:off x="609440" y="4953000"/>
            <a:ext cx="5312664" cy="1143000"/>
          </a:xfrm>
          <a:noFill/>
        </p:spPr>
        <p:txBody>
          <a:bodyPr>
            <a:noAutofit/>
          </a:bodyPr>
          <a:lstStyle>
            <a:lvl1pPr marL="0" indent="0">
              <a:spcBef>
                <a:spcPts val="900"/>
              </a:spcBef>
              <a:buNone/>
              <a:defRPr sz="1600">
                <a:solidFill>
                  <a:schemeClr val="tx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 bwMode="ltGray">
          <a:xfrm>
            <a:off x="6266720" y="1524000"/>
            <a:ext cx="5312664" cy="3352800"/>
          </a:xfrm>
        </p:spPr>
        <p:txBody>
          <a:bodyPr tIns="914400" rtlCol="0">
            <a:normAutofit/>
          </a:bodyPr>
          <a:lstStyle>
            <a:lvl1pPr marL="0" indent="0" algn="ctr">
              <a:buNone/>
              <a:defRPr sz="18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 bwMode="ltGray">
          <a:xfrm>
            <a:off x="6266720" y="4953000"/>
            <a:ext cx="5312664" cy="1143000"/>
          </a:xfrm>
          <a:noFill/>
        </p:spPr>
        <p:txBody>
          <a:bodyPr>
            <a:noAutofit/>
          </a:bodyPr>
          <a:lstStyle>
            <a:lvl1pPr marL="0" indent="0">
              <a:spcBef>
                <a:spcPts val="900"/>
              </a:spcBef>
              <a:buNone/>
              <a:defRPr sz="1600">
                <a:solidFill>
                  <a:schemeClr val="tx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F5734C09-22B4-42C5-875E-544B73F686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89FA3568-D61A-4259-9DD1-87D9CAA52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90778" y="6453294"/>
            <a:ext cx="1815399" cy="210312"/>
          </a:xfr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8D519552-E0E4-44CE-A728-1F1028EE7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0554B82-F1BB-7F64-9971-CCC55F919E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4112" y="6408551"/>
            <a:ext cx="1869899" cy="27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594992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608013" y="1524000"/>
            <a:ext cx="3429000" cy="2667000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18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ltGray">
          <a:xfrm>
            <a:off x="609440" y="4267200"/>
            <a:ext cx="3429000" cy="1828800"/>
          </a:xfrm>
          <a:noFill/>
        </p:spPr>
        <p:txBody>
          <a:bodyPr>
            <a:noAutofit/>
          </a:bodyPr>
          <a:lstStyle>
            <a:lvl1pPr marL="0" indent="0">
              <a:spcBef>
                <a:spcPts val="900"/>
              </a:spcBef>
              <a:buNone/>
              <a:defRPr sz="1600">
                <a:solidFill>
                  <a:schemeClr val="tx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 bwMode="ltGray">
          <a:xfrm>
            <a:off x="4381500" y="1524000"/>
            <a:ext cx="3429000" cy="2667000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18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 bwMode="ltGray">
          <a:xfrm>
            <a:off x="4381500" y="4267200"/>
            <a:ext cx="3429000" cy="1828800"/>
          </a:xfrm>
          <a:noFill/>
        </p:spPr>
        <p:txBody>
          <a:bodyPr>
            <a:noAutofit/>
          </a:bodyPr>
          <a:lstStyle>
            <a:lvl1pPr marL="0" indent="0">
              <a:spcBef>
                <a:spcPts val="900"/>
              </a:spcBef>
              <a:buNone/>
              <a:defRPr sz="1600">
                <a:solidFill>
                  <a:schemeClr val="tx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 bwMode="ltGray">
          <a:xfrm>
            <a:off x="8150384" y="1524000"/>
            <a:ext cx="3429000" cy="2667000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18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noProof="0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6"/>
          </p:nvPr>
        </p:nvSpPr>
        <p:spPr bwMode="ltGray">
          <a:xfrm>
            <a:off x="8150384" y="4267200"/>
            <a:ext cx="3429000" cy="1828800"/>
          </a:xfrm>
          <a:noFill/>
        </p:spPr>
        <p:txBody>
          <a:bodyPr>
            <a:noAutofit/>
          </a:bodyPr>
          <a:lstStyle>
            <a:lvl1pPr marL="0" indent="0">
              <a:spcBef>
                <a:spcPts val="900"/>
              </a:spcBef>
              <a:buNone/>
              <a:defRPr sz="1600">
                <a:solidFill>
                  <a:schemeClr val="tx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BAE22CD7-7E53-4264-8315-C3BB6440AD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F01B55E-840F-46BE-98B5-98FA8FCD7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90778" y="6453294"/>
            <a:ext cx="181539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FAF10B6F-AA35-4711-9BB6-85B645AAC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AC3833B-5518-3CCD-C32E-7CEDE7718A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4112" y="6408551"/>
            <a:ext cx="1869899" cy="27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15014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SLATE B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63" y="533400"/>
            <a:ext cx="9456737" cy="2286000"/>
          </a:xfrm>
        </p:spPr>
        <p:txBody>
          <a:bodyPr anchor="b">
            <a:noAutofit/>
          </a:bodyPr>
          <a:lstStyle>
            <a:lvl1pPr marL="384038" indent="-384038"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84249" y="2971800"/>
            <a:ext cx="9074149" cy="1371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/>
            </a:lvl1pPr>
            <a:lvl2pPr marL="0" indent="0">
              <a:spcBef>
                <a:spcPts val="0"/>
              </a:spcBef>
              <a:buFontTx/>
              <a:buNone/>
              <a:defRPr sz="2000"/>
            </a:lvl2pPr>
            <a:lvl3pPr marL="0" indent="0">
              <a:spcBef>
                <a:spcPts val="0"/>
              </a:spcBef>
              <a:buFontTx/>
              <a:buNone/>
              <a:defRPr sz="2000"/>
            </a:lvl3pPr>
            <a:lvl4pPr marL="0" indent="0">
              <a:spcBef>
                <a:spcPts val="0"/>
              </a:spcBef>
              <a:buFontTx/>
              <a:buNone/>
              <a:defRPr sz="2000"/>
            </a:lvl4pPr>
            <a:lvl5pPr marL="0" indent="0">
              <a:spcBef>
                <a:spcPts val="0"/>
              </a:spcBef>
              <a:buFontTx/>
              <a:buNone/>
              <a:defRPr sz="2000"/>
            </a:lvl5pPr>
            <a:lvl6pPr marL="0" indent="0">
              <a:spcBef>
                <a:spcPts val="0"/>
              </a:spcBef>
              <a:buFontTx/>
              <a:buNone/>
              <a:defRPr sz="2000"/>
            </a:lvl6pPr>
            <a:lvl7pPr marL="0" indent="0">
              <a:spcBef>
                <a:spcPts val="0"/>
              </a:spcBef>
              <a:buFontTx/>
              <a:buNone/>
              <a:defRPr sz="2000"/>
            </a:lvl7pPr>
            <a:lvl8pPr marL="0" indent="0">
              <a:spcBef>
                <a:spcPts val="0"/>
              </a:spcBef>
              <a:buFontTx/>
              <a:buNone/>
              <a:defRPr sz="2000"/>
            </a:lvl8pPr>
            <a:lvl9pPr marL="0" indent="0">
              <a:spcBef>
                <a:spcPts val="0"/>
              </a:spcBef>
              <a:buFontTx/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1310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  <p:extLst>
    <p:ext uri="{DCECCB84-F9BA-43D5-87BE-67443E8EF086}">
      <p15:sldGuideLst xmlns:p15="http://schemas.microsoft.com/office/powerpoint/2012/main">
        <p15:guide id="1" pos="7536" userDrawn="1">
          <p15:clr>
            <a:srgbClr val="FBAE40"/>
          </p15:clr>
        </p15:guide>
        <p15:guide id="2" pos="144" userDrawn="1">
          <p15:clr>
            <a:srgbClr val="FBAE40"/>
          </p15:clr>
        </p15:guide>
        <p15:guide id="3" orient="horz" pos="144" userDrawn="1">
          <p15:clr>
            <a:srgbClr val="FBAE40"/>
          </p15:clr>
        </p15:guide>
        <p15:guide id="4" orient="horz" pos="4176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Single Corner Rectangle 19"/>
          <p:cNvSpPr/>
          <p:nvPr/>
        </p:nvSpPr>
        <p:spPr bwMode="ltGray">
          <a:xfrm rot="10800000" flipH="1">
            <a:off x="223838" y="231775"/>
            <a:ext cx="11739562" cy="6405563"/>
          </a:xfrm>
          <a:custGeom>
            <a:avLst/>
            <a:gdLst>
              <a:gd name="connsiteX0" fmla="*/ 0 w 11582400"/>
              <a:gd name="connsiteY0" fmla="*/ 0 h 6172200"/>
              <a:gd name="connsiteX1" fmla="*/ 10553679 w 11582400"/>
              <a:gd name="connsiteY1" fmla="*/ 0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582400"/>
              <a:gd name="connsiteY0" fmla="*/ 0 h 6172200"/>
              <a:gd name="connsiteX1" fmla="*/ 10869685 w 11582400"/>
              <a:gd name="connsiteY1" fmla="*/ 6723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609295"/>
              <a:gd name="connsiteY0" fmla="*/ 0 h 6172200"/>
              <a:gd name="connsiteX1" fmla="*/ 10869685 w 11609295"/>
              <a:gd name="connsiteY1" fmla="*/ 6723 h 6172200"/>
              <a:gd name="connsiteX2" fmla="*/ 11609295 w 11609295"/>
              <a:gd name="connsiteY2" fmla="*/ 699268 h 6172200"/>
              <a:gd name="connsiteX3" fmla="*/ 11582400 w 11609295"/>
              <a:gd name="connsiteY3" fmla="*/ 6172200 h 6172200"/>
              <a:gd name="connsiteX4" fmla="*/ 0 w 11609295"/>
              <a:gd name="connsiteY4" fmla="*/ 6172200 h 6172200"/>
              <a:gd name="connsiteX5" fmla="*/ 0 w 11609295"/>
              <a:gd name="connsiteY5" fmla="*/ 0 h 6172200"/>
              <a:gd name="connsiteX0" fmla="*/ 0 w 11609295"/>
              <a:gd name="connsiteY0" fmla="*/ 13448 h 6185648"/>
              <a:gd name="connsiteX1" fmla="*/ 11057944 w 11609295"/>
              <a:gd name="connsiteY1" fmla="*/ 0 h 6185648"/>
              <a:gd name="connsiteX2" fmla="*/ 11609295 w 11609295"/>
              <a:gd name="connsiteY2" fmla="*/ 712716 h 6185648"/>
              <a:gd name="connsiteX3" fmla="*/ 11582400 w 11609295"/>
              <a:gd name="connsiteY3" fmla="*/ 6185648 h 6185648"/>
              <a:gd name="connsiteX4" fmla="*/ 0 w 11609295"/>
              <a:gd name="connsiteY4" fmla="*/ 6185648 h 6185648"/>
              <a:gd name="connsiteX5" fmla="*/ 0 w 11609295"/>
              <a:gd name="connsiteY5" fmla="*/ 13448 h 6185648"/>
              <a:gd name="connsiteX0" fmla="*/ 0 w 11602571"/>
              <a:gd name="connsiteY0" fmla="*/ 13448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13448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13909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9273 w 11602571"/>
              <a:gd name="connsiteY4" fmla="*/ 6181117 h 6185648"/>
              <a:gd name="connsiteX5" fmla="*/ 0 w 11602571"/>
              <a:gd name="connsiteY5" fmla="*/ 4385 h 6185648"/>
              <a:gd name="connsiteX0" fmla="*/ 0 w 11602571"/>
              <a:gd name="connsiteY0" fmla="*/ 4385 h 6190180"/>
              <a:gd name="connsiteX1" fmla="*/ 11057944 w 11602571"/>
              <a:gd name="connsiteY1" fmla="*/ 0 h 6190180"/>
              <a:gd name="connsiteX2" fmla="*/ 11602571 w 11602571"/>
              <a:gd name="connsiteY2" fmla="*/ 578245 h 6190180"/>
              <a:gd name="connsiteX3" fmla="*/ 11582400 w 11602571"/>
              <a:gd name="connsiteY3" fmla="*/ 6185648 h 6190180"/>
              <a:gd name="connsiteX4" fmla="*/ 4637 w 11602571"/>
              <a:gd name="connsiteY4" fmla="*/ 6190180 h 6190180"/>
              <a:gd name="connsiteX5" fmla="*/ 0 w 11602571"/>
              <a:gd name="connsiteY5" fmla="*/ 4385 h 6190180"/>
              <a:gd name="connsiteX0" fmla="*/ 0 w 11607230"/>
              <a:gd name="connsiteY0" fmla="*/ 4385 h 6190180"/>
              <a:gd name="connsiteX1" fmla="*/ 11057944 w 11607230"/>
              <a:gd name="connsiteY1" fmla="*/ 0 h 6190180"/>
              <a:gd name="connsiteX2" fmla="*/ 11602571 w 11607230"/>
              <a:gd name="connsiteY2" fmla="*/ 578245 h 6190180"/>
              <a:gd name="connsiteX3" fmla="*/ 11605582 w 11607230"/>
              <a:gd name="connsiteY3" fmla="*/ 6185649 h 6190180"/>
              <a:gd name="connsiteX4" fmla="*/ 4637 w 11607230"/>
              <a:gd name="connsiteY4" fmla="*/ 6190180 h 6190180"/>
              <a:gd name="connsiteX5" fmla="*/ 0 w 11607230"/>
              <a:gd name="connsiteY5" fmla="*/ 4385 h 6190180"/>
              <a:gd name="connsiteX0" fmla="*/ 0 w 11607731"/>
              <a:gd name="connsiteY0" fmla="*/ 4385 h 6190180"/>
              <a:gd name="connsiteX1" fmla="*/ 11057944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  <a:gd name="connsiteX0" fmla="*/ 0 w 11607731"/>
              <a:gd name="connsiteY0" fmla="*/ 4385 h 6190180"/>
              <a:gd name="connsiteX1" fmla="*/ 11141399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07731" h="6190180">
                <a:moveTo>
                  <a:pt x="0" y="4385"/>
                </a:moveTo>
                <a:lnTo>
                  <a:pt x="11141399" y="0"/>
                </a:lnTo>
                <a:lnTo>
                  <a:pt x="11607207" y="433234"/>
                </a:lnTo>
                <a:cubicBezTo>
                  <a:pt x="11600483" y="2302368"/>
                  <a:pt x="11612306" y="4316515"/>
                  <a:pt x="11605582" y="6185649"/>
                </a:cubicBezTo>
                <a:lnTo>
                  <a:pt x="4637" y="6190180"/>
                </a:lnTo>
                <a:cubicBezTo>
                  <a:pt x="1" y="4129759"/>
                  <a:pt x="4636" y="2064806"/>
                  <a:pt x="0" y="4385"/>
                </a:cubicBezTo>
                <a:close/>
              </a:path>
            </a:pathLst>
          </a:custGeom>
          <a:noFill/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35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63" y="533400"/>
            <a:ext cx="9456737" cy="2286000"/>
          </a:xfrm>
        </p:spPr>
        <p:txBody>
          <a:bodyPr anchor="b">
            <a:noAutofit/>
          </a:bodyPr>
          <a:lstStyle>
            <a:lvl1pPr marL="384038" indent="-384038">
              <a:lnSpc>
                <a:spcPct val="100000"/>
              </a:lnSpc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026502" y="2971800"/>
            <a:ext cx="9031897" cy="1371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2000"/>
            </a:lvl2pPr>
            <a:lvl3pPr marL="0" indent="0">
              <a:spcBef>
                <a:spcPts val="0"/>
              </a:spcBef>
              <a:buFontTx/>
              <a:buNone/>
              <a:defRPr sz="2000"/>
            </a:lvl3pPr>
            <a:lvl4pPr marL="0" indent="0">
              <a:spcBef>
                <a:spcPts val="0"/>
              </a:spcBef>
              <a:buFontTx/>
              <a:buNone/>
              <a:defRPr sz="2000"/>
            </a:lvl4pPr>
            <a:lvl5pPr marL="0" indent="0">
              <a:spcBef>
                <a:spcPts val="0"/>
              </a:spcBef>
              <a:buFontTx/>
              <a:buNone/>
              <a:defRPr sz="2000"/>
            </a:lvl5pPr>
            <a:lvl6pPr marL="0" indent="0">
              <a:spcBef>
                <a:spcPts val="0"/>
              </a:spcBef>
              <a:buFontTx/>
              <a:buNone/>
              <a:defRPr sz="2000"/>
            </a:lvl6pPr>
            <a:lvl7pPr marL="0" indent="0">
              <a:spcBef>
                <a:spcPts val="0"/>
              </a:spcBef>
              <a:buFontTx/>
              <a:buNone/>
              <a:defRPr sz="2000"/>
            </a:lvl7pPr>
            <a:lvl8pPr marL="0" indent="0">
              <a:spcBef>
                <a:spcPts val="0"/>
              </a:spcBef>
              <a:buFontTx/>
              <a:buNone/>
              <a:defRPr sz="2000"/>
            </a:lvl8pPr>
            <a:lvl9pPr marL="0" indent="0">
              <a:spcBef>
                <a:spcPts val="0"/>
              </a:spcBef>
              <a:buFontTx/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nip Single Corner Rectangle 19"/>
          <p:cNvSpPr/>
          <p:nvPr userDrawn="1"/>
        </p:nvSpPr>
        <p:spPr bwMode="ltGray">
          <a:xfrm rot="10800000" flipH="1">
            <a:off x="223381" y="231216"/>
            <a:ext cx="11740019" cy="6405490"/>
          </a:xfrm>
          <a:custGeom>
            <a:avLst/>
            <a:gdLst>
              <a:gd name="connsiteX0" fmla="*/ 0 w 11582400"/>
              <a:gd name="connsiteY0" fmla="*/ 0 h 6172200"/>
              <a:gd name="connsiteX1" fmla="*/ 10553679 w 11582400"/>
              <a:gd name="connsiteY1" fmla="*/ 0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582400"/>
              <a:gd name="connsiteY0" fmla="*/ 0 h 6172200"/>
              <a:gd name="connsiteX1" fmla="*/ 10869685 w 11582400"/>
              <a:gd name="connsiteY1" fmla="*/ 6723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609295"/>
              <a:gd name="connsiteY0" fmla="*/ 0 h 6172200"/>
              <a:gd name="connsiteX1" fmla="*/ 10869685 w 11609295"/>
              <a:gd name="connsiteY1" fmla="*/ 6723 h 6172200"/>
              <a:gd name="connsiteX2" fmla="*/ 11609295 w 11609295"/>
              <a:gd name="connsiteY2" fmla="*/ 699268 h 6172200"/>
              <a:gd name="connsiteX3" fmla="*/ 11582400 w 11609295"/>
              <a:gd name="connsiteY3" fmla="*/ 6172200 h 6172200"/>
              <a:gd name="connsiteX4" fmla="*/ 0 w 11609295"/>
              <a:gd name="connsiteY4" fmla="*/ 6172200 h 6172200"/>
              <a:gd name="connsiteX5" fmla="*/ 0 w 11609295"/>
              <a:gd name="connsiteY5" fmla="*/ 0 h 6172200"/>
              <a:gd name="connsiteX0" fmla="*/ 0 w 11609295"/>
              <a:gd name="connsiteY0" fmla="*/ 13448 h 6185648"/>
              <a:gd name="connsiteX1" fmla="*/ 11057944 w 11609295"/>
              <a:gd name="connsiteY1" fmla="*/ 0 h 6185648"/>
              <a:gd name="connsiteX2" fmla="*/ 11609295 w 11609295"/>
              <a:gd name="connsiteY2" fmla="*/ 712716 h 6185648"/>
              <a:gd name="connsiteX3" fmla="*/ 11582400 w 11609295"/>
              <a:gd name="connsiteY3" fmla="*/ 6185648 h 6185648"/>
              <a:gd name="connsiteX4" fmla="*/ 0 w 11609295"/>
              <a:gd name="connsiteY4" fmla="*/ 6185648 h 6185648"/>
              <a:gd name="connsiteX5" fmla="*/ 0 w 11609295"/>
              <a:gd name="connsiteY5" fmla="*/ 13448 h 6185648"/>
              <a:gd name="connsiteX0" fmla="*/ 0 w 11602571"/>
              <a:gd name="connsiteY0" fmla="*/ 13448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13448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13909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9273 w 11602571"/>
              <a:gd name="connsiteY4" fmla="*/ 6181117 h 6185648"/>
              <a:gd name="connsiteX5" fmla="*/ 0 w 11602571"/>
              <a:gd name="connsiteY5" fmla="*/ 4385 h 6185648"/>
              <a:gd name="connsiteX0" fmla="*/ 0 w 11602571"/>
              <a:gd name="connsiteY0" fmla="*/ 4385 h 6190180"/>
              <a:gd name="connsiteX1" fmla="*/ 11057944 w 11602571"/>
              <a:gd name="connsiteY1" fmla="*/ 0 h 6190180"/>
              <a:gd name="connsiteX2" fmla="*/ 11602571 w 11602571"/>
              <a:gd name="connsiteY2" fmla="*/ 578245 h 6190180"/>
              <a:gd name="connsiteX3" fmla="*/ 11582400 w 11602571"/>
              <a:gd name="connsiteY3" fmla="*/ 6185648 h 6190180"/>
              <a:gd name="connsiteX4" fmla="*/ 4637 w 11602571"/>
              <a:gd name="connsiteY4" fmla="*/ 6190180 h 6190180"/>
              <a:gd name="connsiteX5" fmla="*/ 0 w 11602571"/>
              <a:gd name="connsiteY5" fmla="*/ 4385 h 6190180"/>
              <a:gd name="connsiteX0" fmla="*/ 0 w 11607230"/>
              <a:gd name="connsiteY0" fmla="*/ 4385 h 6190180"/>
              <a:gd name="connsiteX1" fmla="*/ 11057944 w 11607230"/>
              <a:gd name="connsiteY1" fmla="*/ 0 h 6190180"/>
              <a:gd name="connsiteX2" fmla="*/ 11602571 w 11607230"/>
              <a:gd name="connsiteY2" fmla="*/ 578245 h 6190180"/>
              <a:gd name="connsiteX3" fmla="*/ 11605582 w 11607230"/>
              <a:gd name="connsiteY3" fmla="*/ 6185649 h 6190180"/>
              <a:gd name="connsiteX4" fmla="*/ 4637 w 11607230"/>
              <a:gd name="connsiteY4" fmla="*/ 6190180 h 6190180"/>
              <a:gd name="connsiteX5" fmla="*/ 0 w 11607230"/>
              <a:gd name="connsiteY5" fmla="*/ 4385 h 6190180"/>
              <a:gd name="connsiteX0" fmla="*/ 0 w 11607731"/>
              <a:gd name="connsiteY0" fmla="*/ 4385 h 6190180"/>
              <a:gd name="connsiteX1" fmla="*/ 11057944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  <a:gd name="connsiteX0" fmla="*/ 0 w 11607731"/>
              <a:gd name="connsiteY0" fmla="*/ 4385 h 6190180"/>
              <a:gd name="connsiteX1" fmla="*/ 11141399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07731" h="6190180">
                <a:moveTo>
                  <a:pt x="0" y="4385"/>
                </a:moveTo>
                <a:lnTo>
                  <a:pt x="11141399" y="0"/>
                </a:lnTo>
                <a:lnTo>
                  <a:pt x="11607207" y="433234"/>
                </a:lnTo>
                <a:cubicBezTo>
                  <a:pt x="11600483" y="2302368"/>
                  <a:pt x="11612306" y="4316515"/>
                  <a:pt x="11605582" y="6185649"/>
                </a:cubicBezTo>
                <a:lnTo>
                  <a:pt x="4637" y="6190180"/>
                </a:lnTo>
                <a:cubicBezTo>
                  <a:pt x="1" y="4129759"/>
                  <a:pt x="4636" y="2064806"/>
                  <a:pt x="0" y="4385"/>
                </a:cubicBezTo>
                <a:close/>
              </a:path>
            </a:pathLst>
          </a:custGeom>
          <a:noFill/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sz="1351" dirty="0"/>
          </a:p>
        </p:txBody>
      </p:sp>
    </p:spTree>
    <p:extLst>
      <p:ext uri="{BB962C8B-B14F-4D97-AF65-F5344CB8AC3E}">
        <p14:creationId xmlns:p14="http://schemas.microsoft.com/office/powerpoint/2010/main" val="1405669545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-FRAM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228600" y="228600"/>
            <a:ext cx="11734800" cy="6400800"/>
          </a:xfrm>
          <a:solidFill>
            <a:schemeClr val="bg2"/>
          </a:solidFill>
        </p:spPr>
        <p:txBody>
          <a:bodyPr tIns="2743200" rtlCol="0">
            <a:normAutofit/>
          </a:bodyPr>
          <a:lstStyle>
            <a:lvl1pPr marL="0" indent="0" algn="ctr">
              <a:buNone/>
              <a:defRPr sz="18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09600" y="533400"/>
            <a:ext cx="10515600" cy="236220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9451289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—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142663" y="7734300"/>
            <a:ext cx="914400" cy="914400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 defTabSz="914377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351" dirty="0">
              <a:latin typeface="+mn-lt"/>
            </a:endParaRPr>
          </a:p>
        </p:txBody>
      </p:sp>
      <p:sp>
        <p:nvSpPr>
          <p:cNvPr id="16" name="Title 4"/>
          <p:cNvSpPr>
            <a:spLocks noGrp="1"/>
          </p:cNvSpPr>
          <p:nvPr>
            <p:ph type="title"/>
          </p:nvPr>
        </p:nvSpPr>
        <p:spPr>
          <a:xfrm>
            <a:off x="609600" y="1524000"/>
            <a:ext cx="6781800" cy="3086747"/>
          </a:xfrm>
          <a:noFill/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48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09600" y="4711977"/>
            <a:ext cx="6781800" cy="77442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 b="0" i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307001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—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Single Corner Rectangle 19"/>
          <p:cNvSpPr/>
          <p:nvPr/>
        </p:nvSpPr>
        <p:spPr bwMode="ltGray">
          <a:xfrm rot="10800000" flipH="1">
            <a:off x="223838" y="231775"/>
            <a:ext cx="11739562" cy="6405563"/>
          </a:xfrm>
          <a:custGeom>
            <a:avLst/>
            <a:gdLst>
              <a:gd name="connsiteX0" fmla="*/ 0 w 11582400"/>
              <a:gd name="connsiteY0" fmla="*/ 0 h 6172200"/>
              <a:gd name="connsiteX1" fmla="*/ 10553679 w 11582400"/>
              <a:gd name="connsiteY1" fmla="*/ 0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582400"/>
              <a:gd name="connsiteY0" fmla="*/ 0 h 6172200"/>
              <a:gd name="connsiteX1" fmla="*/ 10869685 w 11582400"/>
              <a:gd name="connsiteY1" fmla="*/ 6723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609295"/>
              <a:gd name="connsiteY0" fmla="*/ 0 h 6172200"/>
              <a:gd name="connsiteX1" fmla="*/ 10869685 w 11609295"/>
              <a:gd name="connsiteY1" fmla="*/ 6723 h 6172200"/>
              <a:gd name="connsiteX2" fmla="*/ 11609295 w 11609295"/>
              <a:gd name="connsiteY2" fmla="*/ 699268 h 6172200"/>
              <a:gd name="connsiteX3" fmla="*/ 11582400 w 11609295"/>
              <a:gd name="connsiteY3" fmla="*/ 6172200 h 6172200"/>
              <a:gd name="connsiteX4" fmla="*/ 0 w 11609295"/>
              <a:gd name="connsiteY4" fmla="*/ 6172200 h 6172200"/>
              <a:gd name="connsiteX5" fmla="*/ 0 w 11609295"/>
              <a:gd name="connsiteY5" fmla="*/ 0 h 6172200"/>
              <a:gd name="connsiteX0" fmla="*/ 0 w 11609295"/>
              <a:gd name="connsiteY0" fmla="*/ 13448 h 6185648"/>
              <a:gd name="connsiteX1" fmla="*/ 11057944 w 11609295"/>
              <a:gd name="connsiteY1" fmla="*/ 0 h 6185648"/>
              <a:gd name="connsiteX2" fmla="*/ 11609295 w 11609295"/>
              <a:gd name="connsiteY2" fmla="*/ 712716 h 6185648"/>
              <a:gd name="connsiteX3" fmla="*/ 11582400 w 11609295"/>
              <a:gd name="connsiteY3" fmla="*/ 6185648 h 6185648"/>
              <a:gd name="connsiteX4" fmla="*/ 0 w 11609295"/>
              <a:gd name="connsiteY4" fmla="*/ 6185648 h 6185648"/>
              <a:gd name="connsiteX5" fmla="*/ 0 w 11609295"/>
              <a:gd name="connsiteY5" fmla="*/ 13448 h 6185648"/>
              <a:gd name="connsiteX0" fmla="*/ 0 w 11602571"/>
              <a:gd name="connsiteY0" fmla="*/ 13448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13448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13909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9273 w 11602571"/>
              <a:gd name="connsiteY4" fmla="*/ 6181117 h 6185648"/>
              <a:gd name="connsiteX5" fmla="*/ 0 w 11602571"/>
              <a:gd name="connsiteY5" fmla="*/ 4385 h 6185648"/>
              <a:gd name="connsiteX0" fmla="*/ 0 w 11602571"/>
              <a:gd name="connsiteY0" fmla="*/ 4385 h 6190180"/>
              <a:gd name="connsiteX1" fmla="*/ 11057944 w 11602571"/>
              <a:gd name="connsiteY1" fmla="*/ 0 h 6190180"/>
              <a:gd name="connsiteX2" fmla="*/ 11602571 w 11602571"/>
              <a:gd name="connsiteY2" fmla="*/ 578245 h 6190180"/>
              <a:gd name="connsiteX3" fmla="*/ 11582400 w 11602571"/>
              <a:gd name="connsiteY3" fmla="*/ 6185648 h 6190180"/>
              <a:gd name="connsiteX4" fmla="*/ 4637 w 11602571"/>
              <a:gd name="connsiteY4" fmla="*/ 6190180 h 6190180"/>
              <a:gd name="connsiteX5" fmla="*/ 0 w 11602571"/>
              <a:gd name="connsiteY5" fmla="*/ 4385 h 6190180"/>
              <a:gd name="connsiteX0" fmla="*/ 0 w 11607230"/>
              <a:gd name="connsiteY0" fmla="*/ 4385 h 6190180"/>
              <a:gd name="connsiteX1" fmla="*/ 11057944 w 11607230"/>
              <a:gd name="connsiteY1" fmla="*/ 0 h 6190180"/>
              <a:gd name="connsiteX2" fmla="*/ 11602571 w 11607230"/>
              <a:gd name="connsiteY2" fmla="*/ 578245 h 6190180"/>
              <a:gd name="connsiteX3" fmla="*/ 11605582 w 11607230"/>
              <a:gd name="connsiteY3" fmla="*/ 6185649 h 6190180"/>
              <a:gd name="connsiteX4" fmla="*/ 4637 w 11607230"/>
              <a:gd name="connsiteY4" fmla="*/ 6190180 h 6190180"/>
              <a:gd name="connsiteX5" fmla="*/ 0 w 11607230"/>
              <a:gd name="connsiteY5" fmla="*/ 4385 h 6190180"/>
              <a:gd name="connsiteX0" fmla="*/ 0 w 11607731"/>
              <a:gd name="connsiteY0" fmla="*/ 4385 h 6190180"/>
              <a:gd name="connsiteX1" fmla="*/ 11057944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  <a:gd name="connsiteX0" fmla="*/ 0 w 11607731"/>
              <a:gd name="connsiteY0" fmla="*/ 4385 h 6190180"/>
              <a:gd name="connsiteX1" fmla="*/ 11141399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07731" h="6190180">
                <a:moveTo>
                  <a:pt x="0" y="4385"/>
                </a:moveTo>
                <a:lnTo>
                  <a:pt x="11141399" y="0"/>
                </a:lnTo>
                <a:lnTo>
                  <a:pt x="11607207" y="433234"/>
                </a:lnTo>
                <a:cubicBezTo>
                  <a:pt x="11600483" y="2302368"/>
                  <a:pt x="11612306" y="4316515"/>
                  <a:pt x="11605582" y="6185649"/>
                </a:cubicBezTo>
                <a:lnTo>
                  <a:pt x="4637" y="6190180"/>
                </a:lnTo>
                <a:cubicBezTo>
                  <a:pt x="1" y="4129759"/>
                  <a:pt x="4636" y="2064806"/>
                  <a:pt x="0" y="4385"/>
                </a:cubicBezTo>
                <a:close/>
              </a:path>
            </a:pathLst>
          </a:custGeom>
          <a:noFill/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351" dirty="0"/>
          </a:p>
        </p:txBody>
      </p:sp>
      <p:sp>
        <p:nvSpPr>
          <p:cNvPr id="5" name="TextBox 4"/>
          <p:cNvSpPr txBox="1"/>
          <p:nvPr/>
        </p:nvSpPr>
        <p:spPr>
          <a:xfrm>
            <a:off x="11142663" y="7734300"/>
            <a:ext cx="914400" cy="914400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 defTabSz="914377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351" dirty="0">
              <a:latin typeface="+mn-lt"/>
            </a:endParaRPr>
          </a:p>
        </p:txBody>
      </p:sp>
      <p:sp>
        <p:nvSpPr>
          <p:cNvPr id="16" name="Title 4"/>
          <p:cNvSpPr>
            <a:spLocks noGrp="1"/>
          </p:cNvSpPr>
          <p:nvPr>
            <p:ph type="title"/>
          </p:nvPr>
        </p:nvSpPr>
        <p:spPr>
          <a:xfrm>
            <a:off x="609600" y="1524000"/>
            <a:ext cx="6781800" cy="3086747"/>
          </a:xfrm>
          <a:noFill/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480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09600" y="4711977"/>
            <a:ext cx="6781800" cy="77442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 b="0" i="0" baseline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nip Single Corner Rectangle 19"/>
          <p:cNvSpPr/>
          <p:nvPr userDrawn="1"/>
        </p:nvSpPr>
        <p:spPr bwMode="ltGray">
          <a:xfrm rot="10800000" flipH="1">
            <a:off x="223381" y="231216"/>
            <a:ext cx="11740019" cy="6405490"/>
          </a:xfrm>
          <a:custGeom>
            <a:avLst/>
            <a:gdLst>
              <a:gd name="connsiteX0" fmla="*/ 0 w 11582400"/>
              <a:gd name="connsiteY0" fmla="*/ 0 h 6172200"/>
              <a:gd name="connsiteX1" fmla="*/ 10553679 w 11582400"/>
              <a:gd name="connsiteY1" fmla="*/ 0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582400"/>
              <a:gd name="connsiteY0" fmla="*/ 0 h 6172200"/>
              <a:gd name="connsiteX1" fmla="*/ 10869685 w 11582400"/>
              <a:gd name="connsiteY1" fmla="*/ 6723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609295"/>
              <a:gd name="connsiteY0" fmla="*/ 0 h 6172200"/>
              <a:gd name="connsiteX1" fmla="*/ 10869685 w 11609295"/>
              <a:gd name="connsiteY1" fmla="*/ 6723 h 6172200"/>
              <a:gd name="connsiteX2" fmla="*/ 11609295 w 11609295"/>
              <a:gd name="connsiteY2" fmla="*/ 699268 h 6172200"/>
              <a:gd name="connsiteX3" fmla="*/ 11582400 w 11609295"/>
              <a:gd name="connsiteY3" fmla="*/ 6172200 h 6172200"/>
              <a:gd name="connsiteX4" fmla="*/ 0 w 11609295"/>
              <a:gd name="connsiteY4" fmla="*/ 6172200 h 6172200"/>
              <a:gd name="connsiteX5" fmla="*/ 0 w 11609295"/>
              <a:gd name="connsiteY5" fmla="*/ 0 h 6172200"/>
              <a:gd name="connsiteX0" fmla="*/ 0 w 11609295"/>
              <a:gd name="connsiteY0" fmla="*/ 13448 h 6185648"/>
              <a:gd name="connsiteX1" fmla="*/ 11057944 w 11609295"/>
              <a:gd name="connsiteY1" fmla="*/ 0 h 6185648"/>
              <a:gd name="connsiteX2" fmla="*/ 11609295 w 11609295"/>
              <a:gd name="connsiteY2" fmla="*/ 712716 h 6185648"/>
              <a:gd name="connsiteX3" fmla="*/ 11582400 w 11609295"/>
              <a:gd name="connsiteY3" fmla="*/ 6185648 h 6185648"/>
              <a:gd name="connsiteX4" fmla="*/ 0 w 11609295"/>
              <a:gd name="connsiteY4" fmla="*/ 6185648 h 6185648"/>
              <a:gd name="connsiteX5" fmla="*/ 0 w 11609295"/>
              <a:gd name="connsiteY5" fmla="*/ 13448 h 6185648"/>
              <a:gd name="connsiteX0" fmla="*/ 0 w 11602571"/>
              <a:gd name="connsiteY0" fmla="*/ 13448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13448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13909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9273 w 11602571"/>
              <a:gd name="connsiteY4" fmla="*/ 6181117 h 6185648"/>
              <a:gd name="connsiteX5" fmla="*/ 0 w 11602571"/>
              <a:gd name="connsiteY5" fmla="*/ 4385 h 6185648"/>
              <a:gd name="connsiteX0" fmla="*/ 0 w 11602571"/>
              <a:gd name="connsiteY0" fmla="*/ 4385 h 6190180"/>
              <a:gd name="connsiteX1" fmla="*/ 11057944 w 11602571"/>
              <a:gd name="connsiteY1" fmla="*/ 0 h 6190180"/>
              <a:gd name="connsiteX2" fmla="*/ 11602571 w 11602571"/>
              <a:gd name="connsiteY2" fmla="*/ 578245 h 6190180"/>
              <a:gd name="connsiteX3" fmla="*/ 11582400 w 11602571"/>
              <a:gd name="connsiteY3" fmla="*/ 6185648 h 6190180"/>
              <a:gd name="connsiteX4" fmla="*/ 4637 w 11602571"/>
              <a:gd name="connsiteY4" fmla="*/ 6190180 h 6190180"/>
              <a:gd name="connsiteX5" fmla="*/ 0 w 11602571"/>
              <a:gd name="connsiteY5" fmla="*/ 4385 h 6190180"/>
              <a:gd name="connsiteX0" fmla="*/ 0 w 11607230"/>
              <a:gd name="connsiteY0" fmla="*/ 4385 h 6190180"/>
              <a:gd name="connsiteX1" fmla="*/ 11057944 w 11607230"/>
              <a:gd name="connsiteY1" fmla="*/ 0 h 6190180"/>
              <a:gd name="connsiteX2" fmla="*/ 11602571 w 11607230"/>
              <a:gd name="connsiteY2" fmla="*/ 578245 h 6190180"/>
              <a:gd name="connsiteX3" fmla="*/ 11605582 w 11607230"/>
              <a:gd name="connsiteY3" fmla="*/ 6185649 h 6190180"/>
              <a:gd name="connsiteX4" fmla="*/ 4637 w 11607230"/>
              <a:gd name="connsiteY4" fmla="*/ 6190180 h 6190180"/>
              <a:gd name="connsiteX5" fmla="*/ 0 w 11607230"/>
              <a:gd name="connsiteY5" fmla="*/ 4385 h 6190180"/>
              <a:gd name="connsiteX0" fmla="*/ 0 w 11607731"/>
              <a:gd name="connsiteY0" fmla="*/ 4385 h 6190180"/>
              <a:gd name="connsiteX1" fmla="*/ 11057944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  <a:gd name="connsiteX0" fmla="*/ 0 w 11607731"/>
              <a:gd name="connsiteY0" fmla="*/ 4385 h 6190180"/>
              <a:gd name="connsiteX1" fmla="*/ 11141399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07731" h="6190180">
                <a:moveTo>
                  <a:pt x="0" y="4385"/>
                </a:moveTo>
                <a:lnTo>
                  <a:pt x="11141399" y="0"/>
                </a:lnTo>
                <a:lnTo>
                  <a:pt x="11607207" y="433234"/>
                </a:lnTo>
                <a:cubicBezTo>
                  <a:pt x="11600483" y="2302368"/>
                  <a:pt x="11612306" y="4316515"/>
                  <a:pt x="11605582" y="6185649"/>
                </a:cubicBezTo>
                <a:lnTo>
                  <a:pt x="4637" y="6190180"/>
                </a:lnTo>
                <a:cubicBezTo>
                  <a:pt x="1" y="4129759"/>
                  <a:pt x="4636" y="2064806"/>
                  <a:pt x="0" y="4385"/>
                </a:cubicBezTo>
                <a:close/>
              </a:path>
            </a:pathLst>
          </a:custGeom>
          <a:noFill/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sz="1351" dirty="0"/>
          </a:p>
        </p:txBody>
      </p:sp>
    </p:spTree>
    <p:extLst>
      <p:ext uri="{BB962C8B-B14F-4D97-AF65-F5344CB8AC3E}">
        <p14:creationId xmlns:p14="http://schemas.microsoft.com/office/powerpoint/2010/main" val="2991521102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WITH BLUE BACKGROUN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76"/>
          <p:cNvSpPr>
            <a:spLocks noGrp="1"/>
          </p:cNvSpPr>
          <p:nvPr>
            <p:ph type="body" sz="quarter" idx="12"/>
          </p:nvPr>
        </p:nvSpPr>
        <p:spPr>
          <a:xfrm>
            <a:off x="608787" y="3578322"/>
            <a:ext cx="3753268" cy="231678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0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08305" y="3314513"/>
            <a:ext cx="4876800" cy="202169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lang="en-US" sz="1600" b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08786" y="1905000"/>
            <a:ext cx="7773695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 baseline="0">
                <a:solidFill>
                  <a:schemeClr val="bg1"/>
                </a:solidFill>
              </a:defRPr>
            </a:lvl1pPr>
            <a:lvl2pPr marL="228595" indent="0">
              <a:buFontTx/>
              <a:buNone/>
              <a:defRPr/>
            </a:lvl2pPr>
            <a:lvl3pPr marL="411469" indent="0">
              <a:buFontTx/>
              <a:buNone/>
              <a:defRPr/>
            </a:lvl3pPr>
            <a:lvl4pPr marL="594345" indent="0">
              <a:buFontTx/>
              <a:buNone/>
              <a:defRPr/>
            </a:lvl4pPr>
            <a:lvl5pPr marL="731501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2" name="Title 1"/>
          <p:cNvSpPr>
            <a:spLocks noGrp="1"/>
          </p:cNvSpPr>
          <p:nvPr>
            <p:ph type="ctrTitle"/>
          </p:nvPr>
        </p:nvSpPr>
        <p:spPr>
          <a:xfrm>
            <a:off x="608304" y="560509"/>
            <a:ext cx="7773695" cy="1268291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8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642218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 —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09600" y="5049826"/>
            <a:ext cx="4876800" cy="284174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lang="en-US" sz="1600" b="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2" name="Title 1"/>
          <p:cNvSpPr>
            <a:spLocks noGrp="1"/>
          </p:cNvSpPr>
          <p:nvPr>
            <p:ph type="ctrTitle"/>
          </p:nvPr>
        </p:nvSpPr>
        <p:spPr>
          <a:xfrm>
            <a:off x="609600" y="3429000"/>
            <a:ext cx="7391400" cy="990600"/>
          </a:xfrm>
        </p:spPr>
        <p:txBody>
          <a:bodyPr anchor="b"/>
          <a:lstStyle>
            <a:lvl1pPr algn="l">
              <a:lnSpc>
                <a:spcPct val="100000"/>
              </a:lnSpc>
              <a:defRPr sz="48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09600" y="5354626"/>
            <a:ext cx="4876800" cy="893774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lang="en-US" sz="1600" b="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80527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 —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Single Corner Rectangle 19"/>
          <p:cNvSpPr/>
          <p:nvPr/>
        </p:nvSpPr>
        <p:spPr bwMode="ltGray">
          <a:xfrm rot="10800000" flipH="1">
            <a:off x="223838" y="231775"/>
            <a:ext cx="11739562" cy="6405563"/>
          </a:xfrm>
          <a:custGeom>
            <a:avLst/>
            <a:gdLst>
              <a:gd name="connsiteX0" fmla="*/ 0 w 11582400"/>
              <a:gd name="connsiteY0" fmla="*/ 0 h 6172200"/>
              <a:gd name="connsiteX1" fmla="*/ 10553679 w 11582400"/>
              <a:gd name="connsiteY1" fmla="*/ 0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582400"/>
              <a:gd name="connsiteY0" fmla="*/ 0 h 6172200"/>
              <a:gd name="connsiteX1" fmla="*/ 10869685 w 11582400"/>
              <a:gd name="connsiteY1" fmla="*/ 6723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609295"/>
              <a:gd name="connsiteY0" fmla="*/ 0 h 6172200"/>
              <a:gd name="connsiteX1" fmla="*/ 10869685 w 11609295"/>
              <a:gd name="connsiteY1" fmla="*/ 6723 h 6172200"/>
              <a:gd name="connsiteX2" fmla="*/ 11609295 w 11609295"/>
              <a:gd name="connsiteY2" fmla="*/ 699268 h 6172200"/>
              <a:gd name="connsiteX3" fmla="*/ 11582400 w 11609295"/>
              <a:gd name="connsiteY3" fmla="*/ 6172200 h 6172200"/>
              <a:gd name="connsiteX4" fmla="*/ 0 w 11609295"/>
              <a:gd name="connsiteY4" fmla="*/ 6172200 h 6172200"/>
              <a:gd name="connsiteX5" fmla="*/ 0 w 11609295"/>
              <a:gd name="connsiteY5" fmla="*/ 0 h 6172200"/>
              <a:gd name="connsiteX0" fmla="*/ 0 w 11609295"/>
              <a:gd name="connsiteY0" fmla="*/ 13448 h 6185648"/>
              <a:gd name="connsiteX1" fmla="*/ 11057944 w 11609295"/>
              <a:gd name="connsiteY1" fmla="*/ 0 h 6185648"/>
              <a:gd name="connsiteX2" fmla="*/ 11609295 w 11609295"/>
              <a:gd name="connsiteY2" fmla="*/ 712716 h 6185648"/>
              <a:gd name="connsiteX3" fmla="*/ 11582400 w 11609295"/>
              <a:gd name="connsiteY3" fmla="*/ 6185648 h 6185648"/>
              <a:gd name="connsiteX4" fmla="*/ 0 w 11609295"/>
              <a:gd name="connsiteY4" fmla="*/ 6185648 h 6185648"/>
              <a:gd name="connsiteX5" fmla="*/ 0 w 11609295"/>
              <a:gd name="connsiteY5" fmla="*/ 13448 h 6185648"/>
              <a:gd name="connsiteX0" fmla="*/ 0 w 11602571"/>
              <a:gd name="connsiteY0" fmla="*/ 13448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13448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13909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9273 w 11602571"/>
              <a:gd name="connsiteY4" fmla="*/ 6181117 h 6185648"/>
              <a:gd name="connsiteX5" fmla="*/ 0 w 11602571"/>
              <a:gd name="connsiteY5" fmla="*/ 4385 h 6185648"/>
              <a:gd name="connsiteX0" fmla="*/ 0 w 11602571"/>
              <a:gd name="connsiteY0" fmla="*/ 4385 h 6190180"/>
              <a:gd name="connsiteX1" fmla="*/ 11057944 w 11602571"/>
              <a:gd name="connsiteY1" fmla="*/ 0 h 6190180"/>
              <a:gd name="connsiteX2" fmla="*/ 11602571 w 11602571"/>
              <a:gd name="connsiteY2" fmla="*/ 578245 h 6190180"/>
              <a:gd name="connsiteX3" fmla="*/ 11582400 w 11602571"/>
              <a:gd name="connsiteY3" fmla="*/ 6185648 h 6190180"/>
              <a:gd name="connsiteX4" fmla="*/ 4637 w 11602571"/>
              <a:gd name="connsiteY4" fmla="*/ 6190180 h 6190180"/>
              <a:gd name="connsiteX5" fmla="*/ 0 w 11602571"/>
              <a:gd name="connsiteY5" fmla="*/ 4385 h 6190180"/>
              <a:gd name="connsiteX0" fmla="*/ 0 w 11607230"/>
              <a:gd name="connsiteY0" fmla="*/ 4385 h 6190180"/>
              <a:gd name="connsiteX1" fmla="*/ 11057944 w 11607230"/>
              <a:gd name="connsiteY1" fmla="*/ 0 h 6190180"/>
              <a:gd name="connsiteX2" fmla="*/ 11602571 w 11607230"/>
              <a:gd name="connsiteY2" fmla="*/ 578245 h 6190180"/>
              <a:gd name="connsiteX3" fmla="*/ 11605582 w 11607230"/>
              <a:gd name="connsiteY3" fmla="*/ 6185649 h 6190180"/>
              <a:gd name="connsiteX4" fmla="*/ 4637 w 11607230"/>
              <a:gd name="connsiteY4" fmla="*/ 6190180 h 6190180"/>
              <a:gd name="connsiteX5" fmla="*/ 0 w 11607230"/>
              <a:gd name="connsiteY5" fmla="*/ 4385 h 6190180"/>
              <a:gd name="connsiteX0" fmla="*/ 0 w 11607731"/>
              <a:gd name="connsiteY0" fmla="*/ 4385 h 6190180"/>
              <a:gd name="connsiteX1" fmla="*/ 11057944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  <a:gd name="connsiteX0" fmla="*/ 0 w 11607731"/>
              <a:gd name="connsiteY0" fmla="*/ 4385 h 6190180"/>
              <a:gd name="connsiteX1" fmla="*/ 11141399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07731" h="6190180">
                <a:moveTo>
                  <a:pt x="0" y="4385"/>
                </a:moveTo>
                <a:lnTo>
                  <a:pt x="11141399" y="0"/>
                </a:lnTo>
                <a:lnTo>
                  <a:pt x="11607207" y="433234"/>
                </a:lnTo>
                <a:cubicBezTo>
                  <a:pt x="11600483" y="2302368"/>
                  <a:pt x="11612306" y="4316515"/>
                  <a:pt x="11605582" y="6185649"/>
                </a:cubicBezTo>
                <a:lnTo>
                  <a:pt x="4637" y="6190180"/>
                </a:lnTo>
                <a:cubicBezTo>
                  <a:pt x="1" y="4129759"/>
                  <a:pt x="4636" y="2064806"/>
                  <a:pt x="0" y="4385"/>
                </a:cubicBezTo>
                <a:close/>
              </a:path>
            </a:pathLst>
          </a:custGeom>
          <a:noFill/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351" dirty="0"/>
          </a:p>
        </p:txBody>
      </p:sp>
      <p:sp>
        <p:nvSpPr>
          <p:cNvPr id="6" name="TextBox 5"/>
          <p:cNvSpPr txBox="1"/>
          <p:nvPr/>
        </p:nvSpPr>
        <p:spPr>
          <a:xfrm>
            <a:off x="11142663" y="7734300"/>
            <a:ext cx="914400" cy="914400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 defTabSz="914377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351" dirty="0">
              <a:latin typeface="+mn-lt"/>
            </a:endParaRPr>
          </a:p>
        </p:txBody>
      </p:sp>
      <p:pic>
        <p:nvPicPr>
          <p:cNvPr id="8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513" y="334963"/>
            <a:ext cx="191135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09600" y="5049826"/>
            <a:ext cx="4876800" cy="284174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lang="en-US" sz="1600" b="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09600" y="3429000"/>
            <a:ext cx="7391400" cy="990600"/>
          </a:xfrm>
        </p:spPr>
        <p:txBody>
          <a:bodyPr anchor="b"/>
          <a:lstStyle>
            <a:lvl1pPr algn="l">
              <a:lnSpc>
                <a:spcPct val="100000"/>
              </a:lnSpc>
              <a:defRPr sz="4800" b="1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09600" y="5354626"/>
            <a:ext cx="4876800" cy="893774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lang="en-US" sz="1600" b="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Snip Single Corner Rectangle 19"/>
          <p:cNvSpPr/>
          <p:nvPr userDrawn="1"/>
        </p:nvSpPr>
        <p:spPr bwMode="ltGray">
          <a:xfrm rot="10800000" flipH="1">
            <a:off x="223381" y="231216"/>
            <a:ext cx="11740019" cy="6405490"/>
          </a:xfrm>
          <a:custGeom>
            <a:avLst/>
            <a:gdLst>
              <a:gd name="connsiteX0" fmla="*/ 0 w 11582400"/>
              <a:gd name="connsiteY0" fmla="*/ 0 h 6172200"/>
              <a:gd name="connsiteX1" fmla="*/ 10553679 w 11582400"/>
              <a:gd name="connsiteY1" fmla="*/ 0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582400"/>
              <a:gd name="connsiteY0" fmla="*/ 0 h 6172200"/>
              <a:gd name="connsiteX1" fmla="*/ 10869685 w 11582400"/>
              <a:gd name="connsiteY1" fmla="*/ 6723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609295"/>
              <a:gd name="connsiteY0" fmla="*/ 0 h 6172200"/>
              <a:gd name="connsiteX1" fmla="*/ 10869685 w 11609295"/>
              <a:gd name="connsiteY1" fmla="*/ 6723 h 6172200"/>
              <a:gd name="connsiteX2" fmla="*/ 11609295 w 11609295"/>
              <a:gd name="connsiteY2" fmla="*/ 699268 h 6172200"/>
              <a:gd name="connsiteX3" fmla="*/ 11582400 w 11609295"/>
              <a:gd name="connsiteY3" fmla="*/ 6172200 h 6172200"/>
              <a:gd name="connsiteX4" fmla="*/ 0 w 11609295"/>
              <a:gd name="connsiteY4" fmla="*/ 6172200 h 6172200"/>
              <a:gd name="connsiteX5" fmla="*/ 0 w 11609295"/>
              <a:gd name="connsiteY5" fmla="*/ 0 h 6172200"/>
              <a:gd name="connsiteX0" fmla="*/ 0 w 11609295"/>
              <a:gd name="connsiteY0" fmla="*/ 13448 h 6185648"/>
              <a:gd name="connsiteX1" fmla="*/ 11057944 w 11609295"/>
              <a:gd name="connsiteY1" fmla="*/ 0 h 6185648"/>
              <a:gd name="connsiteX2" fmla="*/ 11609295 w 11609295"/>
              <a:gd name="connsiteY2" fmla="*/ 712716 h 6185648"/>
              <a:gd name="connsiteX3" fmla="*/ 11582400 w 11609295"/>
              <a:gd name="connsiteY3" fmla="*/ 6185648 h 6185648"/>
              <a:gd name="connsiteX4" fmla="*/ 0 w 11609295"/>
              <a:gd name="connsiteY4" fmla="*/ 6185648 h 6185648"/>
              <a:gd name="connsiteX5" fmla="*/ 0 w 11609295"/>
              <a:gd name="connsiteY5" fmla="*/ 13448 h 6185648"/>
              <a:gd name="connsiteX0" fmla="*/ 0 w 11602571"/>
              <a:gd name="connsiteY0" fmla="*/ 13448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13448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13909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9273 w 11602571"/>
              <a:gd name="connsiteY4" fmla="*/ 6181117 h 6185648"/>
              <a:gd name="connsiteX5" fmla="*/ 0 w 11602571"/>
              <a:gd name="connsiteY5" fmla="*/ 4385 h 6185648"/>
              <a:gd name="connsiteX0" fmla="*/ 0 w 11602571"/>
              <a:gd name="connsiteY0" fmla="*/ 4385 h 6190180"/>
              <a:gd name="connsiteX1" fmla="*/ 11057944 w 11602571"/>
              <a:gd name="connsiteY1" fmla="*/ 0 h 6190180"/>
              <a:gd name="connsiteX2" fmla="*/ 11602571 w 11602571"/>
              <a:gd name="connsiteY2" fmla="*/ 578245 h 6190180"/>
              <a:gd name="connsiteX3" fmla="*/ 11582400 w 11602571"/>
              <a:gd name="connsiteY3" fmla="*/ 6185648 h 6190180"/>
              <a:gd name="connsiteX4" fmla="*/ 4637 w 11602571"/>
              <a:gd name="connsiteY4" fmla="*/ 6190180 h 6190180"/>
              <a:gd name="connsiteX5" fmla="*/ 0 w 11602571"/>
              <a:gd name="connsiteY5" fmla="*/ 4385 h 6190180"/>
              <a:gd name="connsiteX0" fmla="*/ 0 w 11607230"/>
              <a:gd name="connsiteY0" fmla="*/ 4385 h 6190180"/>
              <a:gd name="connsiteX1" fmla="*/ 11057944 w 11607230"/>
              <a:gd name="connsiteY1" fmla="*/ 0 h 6190180"/>
              <a:gd name="connsiteX2" fmla="*/ 11602571 w 11607230"/>
              <a:gd name="connsiteY2" fmla="*/ 578245 h 6190180"/>
              <a:gd name="connsiteX3" fmla="*/ 11605582 w 11607230"/>
              <a:gd name="connsiteY3" fmla="*/ 6185649 h 6190180"/>
              <a:gd name="connsiteX4" fmla="*/ 4637 w 11607230"/>
              <a:gd name="connsiteY4" fmla="*/ 6190180 h 6190180"/>
              <a:gd name="connsiteX5" fmla="*/ 0 w 11607230"/>
              <a:gd name="connsiteY5" fmla="*/ 4385 h 6190180"/>
              <a:gd name="connsiteX0" fmla="*/ 0 w 11607731"/>
              <a:gd name="connsiteY0" fmla="*/ 4385 h 6190180"/>
              <a:gd name="connsiteX1" fmla="*/ 11057944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  <a:gd name="connsiteX0" fmla="*/ 0 w 11607731"/>
              <a:gd name="connsiteY0" fmla="*/ 4385 h 6190180"/>
              <a:gd name="connsiteX1" fmla="*/ 11141399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07731" h="6190180">
                <a:moveTo>
                  <a:pt x="0" y="4385"/>
                </a:moveTo>
                <a:lnTo>
                  <a:pt x="11141399" y="0"/>
                </a:lnTo>
                <a:lnTo>
                  <a:pt x="11607207" y="433234"/>
                </a:lnTo>
                <a:cubicBezTo>
                  <a:pt x="11600483" y="2302368"/>
                  <a:pt x="11612306" y="4316515"/>
                  <a:pt x="11605582" y="6185649"/>
                </a:cubicBezTo>
                <a:lnTo>
                  <a:pt x="4637" y="6190180"/>
                </a:lnTo>
                <a:cubicBezTo>
                  <a:pt x="1" y="4129759"/>
                  <a:pt x="4636" y="2064806"/>
                  <a:pt x="0" y="4385"/>
                </a:cubicBezTo>
                <a:close/>
              </a:path>
            </a:pathLst>
          </a:custGeom>
          <a:noFill/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sz="1351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871" y="335280"/>
            <a:ext cx="1911390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786352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2 CO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442" y="521208"/>
            <a:ext cx="10969943" cy="41148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09600" y="2441542"/>
            <a:ext cx="5181600" cy="36544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6394471" y="2441542"/>
            <a:ext cx="5181600" cy="365445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FC6562A-4E3E-47EA-BB1D-384EC6652E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9200415A-4DD7-4205-BDEA-13F7AF5E3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90778" y="6453294"/>
            <a:ext cx="181539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BB0F474B-2B8D-4DD5-B562-5896EB4D4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A8C896-F099-40B3-B98B-5A0B07383160}"/>
              </a:ext>
            </a:extLst>
          </p:cNvPr>
          <p:cNvSpPr/>
          <p:nvPr userDrawn="1"/>
        </p:nvSpPr>
        <p:spPr bwMode="gray">
          <a:xfrm>
            <a:off x="609440" y="1487471"/>
            <a:ext cx="5181599" cy="838200"/>
          </a:xfrm>
          <a:prstGeom prst="rect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86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endParaRPr lang="en-US" sz="2400" b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D5C0370-F8A8-4952-A243-9BBF434268CC}"/>
              </a:ext>
            </a:extLst>
          </p:cNvPr>
          <p:cNvSpPr/>
          <p:nvPr userDrawn="1"/>
        </p:nvSpPr>
        <p:spPr bwMode="gray">
          <a:xfrm>
            <a:off x="6394470" y="1487471"/>
            <a:ext cx="5188089" cy="838200"/>
          </a:xfrm>
          <a:prstGeom prst="rect">
            <a:avLst/>
          </a:prstGeom>
          <a:solidFill>
            <a:schemeClr val="tx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86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endParaRPr lang="en-US" sz="2400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17F727-FC45-4D68-8B3F-ABA6DFA90A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54063" y="1666867"/>
            <a:ext cx="4949153" cy="520152"/>
          </a:xfrm>
        </p:spPr>
        <p:txBody>
          <a:bodyPr/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083D5CE9-0175-4E8B-A2FE-E5CFCD06184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555558" y="1666307"/>
            <a:ext cx="4949153" cy="520152"/>
          </a:xfrm>
        </p:spPr>
        <p:txBody>
          <a:bodyPr/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6017358"/>
      </p:ext>
    </p:extLst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SUBHEAD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09442" y="521208"/>
            <a:ext cx="10969943" cy="411480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r>
              <a:rPr dirty="0"/>
              <a:t>Click to add one-line title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990600"/>
            <a:ext cx="10969943" cy="276999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000" baseline="0"/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dirty="0"/>
              <a:t>Click to add one-line subtitle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09600" y="1524000"/>
            <a:ext cx="10972800" cy="1469120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1841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710BB-35C1-4489-8229-6CEE8431E4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357BA1-9C7B-47FC-AE34-C8A1FD834B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B55D1F-1ADE-45C8-8C8F-09601108E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E7B5F-CCA8-4882-967B-457E0F1A5474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70F54-F718-4BFD-A82B-0F0770934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9903CE-26D3-457B-8DD0-7FC4B3222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5BDC-DAA7-4695-9F90-2604F83C7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8352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WITH LARGE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76"/>
          <p:cNvSpPr>
            <a:spLocks noGrp="1"/>
          </p:cNvSpPr>
          <p:nvPr>
            <p:ph type="body" sz="quarter" idx="12"/>
          </p:nvPr>
        </p:nvSpPr>
        <p:spPr>
          <a:xfrm>
            <a:off x="609600" y="3581400"/>
            <a:ext cx="3753268" cy="231678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0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09118" y="3314513"/>
            <a:ext cx="4876800" cy="202169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lang="en-US" sz="1600" b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09600" y="1905000"/>
            <a:ext cx="7772882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 baseline="0">
                <a:solidFill>
                  <a:schemeClr val="bg1"/>
                </a:solidFill>
              </a:defRPr>
            </a:lvl1pPr>
            <a:lvl2pPr marL="228595" indent="0">
              <a:buFontTx/>
              <a:buNone/>
              <a:defRPr/>
            </a:lvl2pPr>
            <a:lvl3pPr marL="411469" indent="0">
              <a:buFontTx/>
              <a:buNone/>
              <a:defRPr/>
            </a:lvl3pPr>
            <a:lvl4pPr marL="594345" indent="0">
              <a:buFontTx/>
              <a:buNone/>
              <a:defRPr/>
            </a:lvl4pPr>
            <a:lvl5pPr marL="731501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2" name="Title 1"/>
          <p:cNvSpPr>
            <a:spLocks noGrp="1"/>
          </p:cNvSpPr>
          <p:nvPr>
            <p:ph type="ctrTitle"/>
          </p:nvPr>
        </p:nvSpPr>
        <p:spPr>
          <a:xfrm>
            <a:off x="609118" y="560509"/>
            <a:ext cx="7772882" cy="1268291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8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403072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WITH BLUE BACKGROUN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76"/>
          <p:cNvSpPr>
            <a:spLocks noGrp="1"/>
          </p:cNvSpPr>
          <p:nvPr>
            <p:ph type="body" sz="quarter" idx="12"/>
          </p:nvPr>
        </p:nvSpPr>
        <p:spPr>
          <a:xfrm>
            <a:off x="608787" y="3578322"/>
            <a:ext cx="3753268" cy="231678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0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08305" y="3314513"/>
            <a:ext cx="4876800" cy="202169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lang="en-US" sz="1600" b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08786" y="1905000"/>
            <a:ext cx="7773695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 baseline="0">
                <a:solidFill>
                  <a:schemeClr val="bg1"/>
                </a:solidFill>
              </a:defRPr>
            </a:lvl1pPr>
            <a:lvl2pPr marL="228595" indent="0">
              <a:buFontTx/>
              <a:buNone/>
              <a:defRPr/>
            </a:lvl2pPr>
            <a:lvl3pPr marL="411469" indent="0">
              <a:buFontTx/>
              <a:buNone/>
              <a:defRPr/>
            </a:lvl3pPr>
            <a:lvl4pPr marL="594345" indent="0">
              <a:buFontTx/>
              <a:buNone/>
              <a:defRPr/>
            </a:lvl4pPr>
            <a:lvl5pPr marL="731501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2" name="Title 1"/>
          <p:cNvSpPr>
            <a:spLocks noGrp="1"/>
          </p:cNvSpPr>
          <p:nvPr>
            <p:ph type="ctrTitle"/>
          </p:nvPr>
        </p:nvSpPr>
        <p:spPr>
          <a:xfrm>
            <a:off x="608304" y="560509"/>
            <a:ext cx="7773695" cy="1268291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8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919297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WITH LOWER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8825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13963" y="149225"/>
            <a:ext cx="19113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76"/>
          <p:cNvSpPr>
            <a:spLocks noGrp="1"/>
          </p:cNvSpPr>
          <p:nvPr>
            <p:ph type="body" sz="quarter" idx="12"/>
          </p:nvPr>
        </p:nvSpPr>
        <p:spPr>
          <a:xfrm>
            <a:off x="9213937" y="2252082"/>
            <a:ext cx="2590800" cy="186318"/>
          </a:xfrm>
        </p:spPr>
        <p:txBody>
          <a:bodyPr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1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680537" y="1944017"/>
            <a:ext cx="3124200" cy="243495"/>
          </a:xfrm>
        </p:spPr>
        <p:txBody>
          <a:bodyPr rtlCol="0">
            <a:noAutofit/>
          </a:bodyPr>
          <a:lstStyle>
            <a:lvl1pPr marL="0" indent="0" algn="r">
              <a:lnSpc>
                <a:spcPct val="100000"/>
              </a:lnSpc>
              <a:spcBef>
                <a:spcPct val="0"/>
              </a:spcBef>
              <a:buNone/>
              <a:defRPr lang="en-US" sz="1600" b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57200" y="1905000"/>
            <a:ext cx="7772400" cy="6858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 baseline="0">
                <a:solidFill>
                  <a:schemeClr val="accent5"/>
                </a:solidFill>
              </a:defRPr>
            </a:lvl1pPr>
            <a:lvl2pPr marL="228595" indent="0">
              <a:buFontTx/>
              <a:buNone/>
              <a:defRPr/>
            </a:lvl2pPr>
            <a:lvl3pPr marL="411469" indent="0">
              <a:buFontTx/>
              <a:buNone/>
              <a:defRPr/>
            </a:lvl3pPr>
            <a:lvl4pPr marL="594345" indent="0">
              <a:buFontTx/>
              <a:buNone/>
              <a:defRPr/>
            </a:lvl4pPr>
            <a:lvl5pPr marL="731501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456718" y="560509"/>
            <a:ext cx="7772400" cy="1268291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800" b="1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4" y="0"/>
            <a:ext cx="12189134" cy="685638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3974" y="148504"/>
            <a:ext cx="1911390" cy="7315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6F8F287-7CBC-480B-BCCD-3BFB21410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4" y="0"/>
            <a:ext cx="12189134" cy="6856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369738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>
        <p15:guide id="1" orient="horz" pos="1704">
          <p15:clr>
            <a:srgbClr val="FBAE40"/>
          </p15:clr>
        </p15:guide>
        <p15:guide id="2" orient="horz" pos="4176">
          <p15:clr>
            <a:srgbClr val="FBAE40"/>
          </p15:clr>
        </p15:guide>
        <p15:guide id="3" orient="horz" pos="416">
          <p15:clr>
            <a:srgbClr val="FBAE40"/>
          </p15:clr>
        </p15:guide>
        <p15:guide id="4" pos="144">
          <p15:clr>
            <a:srgbClr val="FBAE40"/>
          </p15:clr>
        </p15:guide>
        <p15:guide id="5" pos="7440">
          <p15:clr>
            <a:srgbClr val="FBAE40"/>
          </p15:clr>
        </p15:guide>
        <p15:guide id="6" pos="288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 FLOW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521208"/>
            <a:ext cx="10969943" cy="411480"/>
          </a:xfrm>
        </p:spPr>
        <p:txBody>
          <a:bodyPr/>
          <a:lstStyle>
            <a:lvl1pPr>
              <a:defRPr sz="3000" baseline="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441" y="980728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12062" y="1484784"/>
            <a:ext cx="10967322" cy="4558768"/>
          </a:xfrm>
        </p:spPr>
        <p:txBody>
          <a:bodyPr numCol="3" spcCol="540000"/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0" indent="0" algn="l">
              <a:buNone/>
              <a:tabLst/>
              <a:defRPr sz="1200"/>
            </a:lvl2pPr>
            <a:lvl3pPr marL="0" indent="-180000">
              <a:buClr>
                <a:schemeClr val="tx2"/>
              </a:buClr>
              <a:buFont typeface="Wingdings" charset="2"/>
              <a:buChar char="§"/>
              <a:tabLst/>
              <a:defRPr sz="1200"/>
            </a:lvl3pPr>
            <a:lvl4pPr marL="360000" indent="-180000">
              <a:buClr>
                <a:schemeClr val="bg2"/>
              </a:buClr>
              <a:buFont typeface="Wingdings" charset="2"/>
              <a:buChar char="§"/>
              <a:tabLst/>
              <a:defRPr sz="1200"/>
            </a:lvl4pPr>
            <a:lvl5pPr marL="540000" indent="-180000">
              <a:buClr>
                <a:schemeClr val="bg2"/>
              </a:buClr>
              <a:buFont typeface="Wingdings" charset="2"/>
              <a:buChar char="§"/>
              <a:defRPr sz="1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552D3C-7D2C-4221-8E25-2B166DA910F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is-I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719A44-E1C4-4EE4-A04E-9886DDB6B8D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409163-141C-427F-9EEF-2AB9C5B5FEB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20718937"/>
      </p:ext>
    </p:extLst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442" y="521208"/>
            <a:ext cx="10969943" cy="41148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72998" y="4666268"/>
            <a:ext cx="10586301" cy="142973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86CF624A-924D-448A-8317-B13325B407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is-I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CD3B0F7-7084-44C8-AD14-3433D1D24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8" name="Pentagon 6">
            <a:extLst>
              <a:ext uri="{FF2B5EF4-FFF2-40B4-BE49-F238E27FC236}">
                <a16:creationId xmlns:a16="http://schemas.microsoft.com/office/drawing/2014/main" id="{DC7D1488-FE27-44C4-B2B1-DF751B875DE4}"/>
              </a:ext>
            </a:extLst>
          </p:cNvPr>
          <p:cNvSpPr/>
          <p:nvPr/>
        </p:nvSpPr>
        <p:spPr>
          <a:xfrm>
            <a:off x="609599" y="1601926"/>
            <a:ext cx="3429000" cy="640080"/>
          </a:xfrm>
          <a:prstGeom prst="homePlate">
            <a:avLst>
              <a:gd name="adj" fmla="val 331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endParaRPr lang="en-US" sz="2400" b="1" dirty="0"/>
          </a:p>
        </p:txBody>
      </p:sp>
      <p:sp>
        <p:nvSpPr>
          <p:cNvPr id="15" name="Pentagon 17">
            <a:extLst>
              <a:ext uri="{FF2B5EF4-FFF2-40B4-BE49-F238E27FC236}">
                <a16:creationId xmlns:a16="http://schemas.microsoft.com/office/drawing/2014/main" id="{C6610F10-438F-4969-AE98-9FBBD47EFCD2}"/>
              </a:ext>
            </a:extLst>
          </p:cNvPr>
          <p:cNvSpPr/>
          <p:nvPr/>
        </p:nvSpPr>
        <p:spPr>
          <a:xfrm>
            <a:off x="4381500" y="1601926"/>
            <a:ext cx="3429000" cy="640080"/>
          </a:xfrm>
          <a:prstGeom prst="homePlate">
            <a:avLst>
              <a:gd name="adj" fmla="val 33125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Pentagon 18">
            <a:extLst>
              <a:ext uri="{FF2B5EF4-FFF2-40B4-BE49-F238E27FC236}">
                <a16:creationId xmlns:a16="http://schemas.microsoft.com/office/drawing/2014/main" id="{D422C667-31CE-41E2-AF5E-D5440EFDF446}"/>
              </a:ext>
            </a:extLst>
          </p:cNvPr>
          <p:cNvSpPr/>
          <p:nvPr/>
        </p:nvSpPr>
        <p:spPr>
          <a:xfrm>
            <a:off x="8153400" y="1601926"/>
            <a:ext cx="3429000" cy="640080"/>
          </a:xfrm>
          <a:prstGeom prst="homePlate">
            <a:avLst>
              <a:gd name="adj" fmla="val 33125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Pentagon 13">
            <a:extLst>
              <a:ext uri="{FF2B5EF4-FFF2-40B4-BE49-F238E27FC236}">
                <a16:creationId xmlns:a16="http://schemas.microsoft.com/office/drawing/2014/main" id="{DA4EA83C-142A-4DDB-A596-B96849493C34}"/>
              </a:ext>
            </a:extLst>
          </p:cNvPr>
          <p:cNvSpPr/>
          <p:nvPr/>
        </p:nvSpPr>
        <p:spPr>
          <a:xfrm>
            <a:off x="609600" y="3887926"/>
            <a:ext cx="10972801" cy="640080"/>
          </a:xfrm>
          <a:prstGeom prst="homePlate">
            <a:avLst>
              <a:gd name="adj" fmla="val 3312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endParaRPr lang="en-US" sz="2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3F07CA-294C-490A-8775-8D7F709164A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9600" y="2363788"/>
            <a:ext cx="3227388" cy="13858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B3DFC827-448C-4D38-984F-02B2EFC0AE6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81500" y="2363788"/>
            <a:ext cx="3227388" cy="13858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6EF8B7AF-1886-49D2-982E-751B5610123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153400" y="2372022"/>
            <a:ext cx="3227388" cy="13858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29D9E4E4-FEFA-4091-9BDC-AE0688C44F3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56734" y="1713646"/>
            <a:ext cx="3429000" cy="454164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C3809C46-84B8-454F-90E2-2A7C1DD255A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428634" y="1711843"/>
            <a:ext cx="3429000" cy="454164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EF0320E-5711-4B20-BE53-405DFC02C77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200534" y="1739112"/>
            <a:ext cx="3429000" cy="454164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F86CAE7-7A01-454A-B8B1-B075A2D0D62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97582" y="4014242"/>
            <a:ext cx="3429000" cy="454164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4FF7276-7C70-474D-890E-F58057580DFE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333428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WITH LOWER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8825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13963" y="149225"/>
            <a:ext cx="19113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76"/>
          <p:cNvSpPr>
            <a:spLocks noGrp="1"/>
          </p:cNvSpPr>
          <p:nvPr>
            <p:ph type="body" sz="quarter" idx="12"/>
          </p:nvPr>
        </p:nvSpPr>
        <p:spPr>
          <a:xfrm>
            <a:off x="9213937" y="2252082"/>
            <a:ext cx="2590800" cy="186318"/>
          </a:xfrm>
        </p:spPr>
        <p:txBody>
          <a:bodyPr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1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680537" y="1944017"/>
            <a:ext cx="3124200" cy="243495"/>
          </a:xfrm>
        </p:spPr>
        <p:txBody>
          <a:bodyPr rtlCol="0">
            <a:noAutofit/>
          </a:bodyPr>
          <a:lstStyle>
            <a:lvl1pPr marL="0" indent="0" algn="r">
              <a:lnSpc>
                <a:spcPct val="100000"/>
              </a:lnSpc>
              <a:spcBef>
                <a:spcPct val="0"/>
              </a:spcBef>
              <a:buNone/>
              <a:defRPr lang="en-US" sz="1600" b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57200" y="1905000"/>
            <a:ext cx="7772400" cy="6858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 baseline="0">
                <a:solidFill>
                  <a:schemeClr val="accent5"/>
                </a:solidFill>
              </a:defRPr>
            </a:lvl1pPr>
            <a:lvl2pPr marL="228595" indent="0">
              <a:buFontTx/>
              <a:buNone/>
              <a:defRPr/>
            </a:lvl2pPr>
            <a:lvl3pPr marL="411469" indent="0">
              <a:buFontTx/>
              <a:buNone/>
              <a:defRPr/>
            </a:lvl3pPr>
            <a:lvl4pPr marL="594345" indent="0">
              <a:buFontTx/>
              <a:buNone/>
              <a:defRPr/>
            </a:lvl4pPr>
            <a:lvl5pPr marL="731501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456718" y="560509"/>
            <a:ext cx="7772400" cy="1268291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800" b="1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4" y="0"/>
            <a:ext cx="12189134" cy="6856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10447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>
        <p15:guide id="1" orient="horz" pos="1704" userDrawn="1">
          <p15:clr>
            <a:srgbClr val="FBAE40"/>
          </p15:clr>
        </p15:guide>
        <p15:guide id="2" orient="horz" pos="4176" userDrawn="1">
          <p15:clr>
            <a:srgbClr val="FBAE40"/>
          </p15:clr>
        </p15:guide>
        <p15:guide id="3" orient="horz" pos="416" userDrawn="1">
          <p15:clr>
            <a:srgbClr val="FBAE40"/>
          </p15:clr>
        </p15:guide>
        <p15:guide id="4" pos="144" userDrawn="1">
          <p15:clr>
            <a:srgbClr val="FBAE40"/>
          </p15:clr>
        </p15:guide>
        <p15:guide id="5" pos="7440" userDrawn="1">
          <p15:clr>
            <a:srgbClr val="FBAE40"/>
          </p15:clr>
        </p15:guide>
        <p15:guide id="6" pos="288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442" y="521208"/>
            <a:ext cx="10969943" cy="41148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09600" y="1524000"/>
            <a:ext cx="10972800" cy="457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86CF624A-924D-448A-8317-B13325B407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CD3B0F7-7084-44C8-AD14-3433D1D24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2240E23-C0BE-4F7E-8DBB-4A3845F5E76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175290"/>
      </p:ext>
    </p:extLst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2 CO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442" y="521208"/>
            <a:ext cx="10969943" cy="41148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09600" y="1524000"/>
            <a:ext cx="5181600" cy="457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6394471" y="1524000"/>
            <a:ext cx="5181600" cy="457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FC6562A-4E3E-47EA-BB1D-384EC6652E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is-I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BB0F474B-2B8D-4DD5-B562-5896EB4D4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50BB83E-7446-4D9B-B9FA-130CFFE6BAD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834063"/>
      </p:ext>
    </p:extLst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2 COL TEXT +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442" y="521208"/>
            <a:ext cx="10969943" cy="41148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09600" y="2057400"/>
            <a:ext cx="5181600" cy="4038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6394471" y="2057400"/>
            <a:ext cx="5181600" cy="4038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6383007" y="1524000"/>
            <a:ext cx="5181600" cy="381000"/>
          </a:xfrm>
        </p:spPr>
        <p:txBody>
          <a:bodyPr>
            <a:normAutofit/>
          </a:bodyPr>
          <a:lstStyle>
            <a:lvl1pPr marL="182875" marR="0" indent="-182875" algn="l" defTabSz="91437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Wingdings" charset="2"/>
              <a:buNone/>
              <a:tabLst/>
              <a:defRPr sz="2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609441" y="1524000"/>
            <a:ext cx="5181600" cy="381000"/>
          </a:xfrm>
        </p:spPr>
        <p:txBody>
          <a:bodyPr>
            <a:normAutofit/>
          </a:bodyPr>
          <a:lstStyle>
            <a:lvl1pPr marL="182875" marR="0" indent="-182875" algn="l" defTabSz="91437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Wingdings" charset="2"/>
              <a:buNone/>
              <a:tabLst/>
              <a:defRPr sz="2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24C69A99-77F6-4615-B217-AD9CCB95B1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is-IS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432C5D0A-A0E4-49C2-BCAB-2E084E878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30AAA14-3290-40C4-9785-69F969F0C90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438106"/>
      </p:ext>
    </p:extLst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3 CO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442" y="521208"/>
            <a:ext cx="10969943" cy="41148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09600" y="2300140"/>
            <a:ext cx="3438345" cy="3795859"/>
          </a:xfrm>
        </p:spPr>
        <p:txBody>
          <a:bodyPr/>
          <a:lstStyle>
            <a:lvl3pPr>
              <a:spcBef>
                <a:spcPts val="600"/>
              </a:spcBef>
              <a:defRPr/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4375320" y="2300140"/>
            <a:ext cx="3438345" cy="3795860"/>
          </a:xfrm>
        </p:spPr>
        <p:txBody>
          <a:bodyPr/>
          <a:lstStyle>
            <a:lvl3pPr>
              <a:spcBef>
                <a:spcPts val="600"/>
              </a:spcBef>
              <a:defRPr/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8141039" y="2300139"/>
            <a:ext cx="3438345" cy="3795860"/>
          </a:xfrm>
        </p:spPr>
        <p:txBody>
          <a:bodyPr/>
          <a:lstStyle>
            <a:lvl3pPr>
              <a:spcBef>
                <a:spcPts val="600"/>
              </a:spcBef>
              <a:defRPr/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37ACB90-B9D3-4D47-92EB-DCADA167B9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is-I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8DDC135-2DA8-484E-9C15-DBE236240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E1D1D73-2140-431E-B582-761FE7E01095}"/>
              </a:ext>
            </a:extLst>
          </p:cNvPr>
          <p:cNvSpPr/>
          <p:nvPr/>
        </p:nvSpPr>
        <p:spPr bwMode="gray">
          <a:xfrm>
            <a:off x="609441" y="1567914"/>
            <a:ext cx="3438345" cy="481450"/>
          </a:xfrm>
          <a:prstGeom prst="rect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86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endParaRPr lang="en-US" sz="2000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65891B9-1FCE-49D2-9FB6-BF2B7E463316}"/>
              </a:ext>
            </a:extLst>
          </p:cNvPr>
          <p:cNvSpPr/>
          <p:nvPr/>
        </p:nvSpPr>
        <p:spPr bwMode="gray">
          <a:xfrm>
            <a:off x="4375320" y="1567914"/>
            <a:ext cx="3438345" cy="496556"/>
          </a:xfrm>
          <a:prstGeom prst="rect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86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endParaRPr lang="en-US" sz="20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ED84CA8-9ED8-4D56-81AD-F13697DDF3EF}"/>
              </a:ext>
            </a:extLst>
          </p:cNvPr>
          <p:cNvSpPr/>
          <p:nvPr/>
        </p:nvSpPr>
        <p:spPr bwMode="gray">
          <a:xfrm>
            <a:off x="8141039" y="1565241"/>
            <a:ext cx="3438345" cy="496556"/>
          </a:xfrm>
          <a:prstGeom prst="rect">
            <a:avLst/>
          </a:prstGeom>
          <a:solidFill>
            <a:schemeClr val="accent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86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endParaRPr lang="en-US" sz="2000" b="1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4A4D36F-6EA9-4810-97B1-D5D21618373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1570" y="1645369"/>
            <a:ext cx="3294247" cy="381000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EFEA9DAB-F8C8-44B0-8F73-6FA1EDFD3FC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84999" y="1668938"/>
            <a:ext cx="3294247" cy="381000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500597B1-7C43-495A-86B5-318C92519A5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285137" y="1668364"/>
            <a:ext cx="3294247" cy="381000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2A09CC1-8682-4792-90A7-76815347ACA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079213"/>
      </p:ext>
    </p:extLst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3 CO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442" y="521208"/>
            <a:ext cx="10969943" cy="41148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37ACB90-B9D3-4D47-92EB-DCADA167B9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is-I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8DDC135-2DA8-484E-9C15-DBE236240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20" name="AutoShape 2">
            <a:extLst>
              <a:ext uri="{FF2B5EF4-FFF2-40B4-BE49-F238E27FC236}">
                <a16:creationId xmlns:a16="http://schemas.microsoft.com/office/drawing/2014/main" id="{AB41DB1F-03C7-4A0C-A526-51B2FDE668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442" y="1846081"/>
            <a:ext cx="10969943" cy="1413405"/>
          </a:xfrm>
          <a:prstGeom prst="homePlate">
            <a:avLst>
              <a:gd name="adj" fmla="val 35856"/>
            </a:avLst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square" tIns="91440" bIns="91440" anchor="ctr">
            <a:noAutofit/>
          </a:bodyPr>
          <a:lstStyle/>
          <a:p>
            <a:endParaRPr lang="en-US" sz="1351" dirty="0">
              <a:solidFill>
                <a:prstClr val="black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29FC0F1-83A1-4EE3-8D4E-80AA5AF10F8F}"/>
              </a:ext>
            </a:extLst>
          </p:cNvPr>
          <p:cNvSpPr/>
          <p:nvPr/>
        </p:nvSpPr>
        <p:spPr bwMode="gray">
          <a:xfrm>
            <a:off x="1295401" y="2074681"/>
            <a:ext cx="1816443" cy="1447800"/>
          </a:xfrm>
          <a:prstGeom prst="rect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endParaRPr lang="en-US" sz="2000" b="1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1408884-7783-414F-94DB-A32A8C132CB2}"/>
              </a:ext>
            </a:extLst>
          </p:cNvPr>
          <p:cNvSpPr/>
          <p:nvPr/>
        </p:nvSpPr>
        <p:spPr bwMode="gray">
          <a:xfrm>
            <a:off x="3241589" y="2074681"/>
            <a:ext cx="1816443" cy="1447800"/>
          </a:xfrm>
          <a:prstGeom prst="rect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endParaRPr lang="en-US" sz="2000" b="1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5BED974-978B-46C8-9DC2-19545514A253}"/>
              </a:ext>
            </a:extLst>
          </p:cNvPr>
          <p:cNvSpPr/>
          <p:nvPr/>
        </p:nvSpPr>
        <p:spPr bwMode="gray">
          <a:xfrm>
            <a:off x="5187779" y="2074681"/>
            <a:ext cx="1816443" cy="1447800"/>
          </a:xfrm>
          <a:prstGeom prst="rect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endParaRPr lang="en-US" sz="2000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F5E5799-10D8-4203-9D15-C191B891BF32}"/>
              </a:ext>
            </a:extLst>
          </p:cNvPr>
          <p:cNvSpPr/>
          <p:nvPr/>
        </p:nvSpPr>
        <p:spPr bwMode="gray">
          <a:xfrm>
            <a:off x="7133969" y="2074681"/>
            <a:ext cx="1816443" cy="1447800"/>
          </a:xfrm>
          <a:prstGeom prst="rect">
            <a:avLst/>
          </a:prstGeom>
          <a:solidFill>
            <a:schemeClr val="tx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endParaRPr lang="en-US" sz="20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1508ADD-3E54-4417-9E46-0D8D9DE1EC1B}"/>
              </a:ext>
            </a:extLst>
          </p:cNvPr>
          <p:cNvSpPr/>
          <p:nvPr/>
        </p:nvSpPr>
        <p:spPr bwMode="gray">
          <a:xfrm>
            <a:off x="9080157" y="2074681"/>
            <a:ext cx="1816443" cy="1447800"/>
          </a:xfrm>
          <a:prstGeom prst="rect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endParaRPr lang="en-US" sz="2000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F094F7-85F5-4E14-81A9-2EF8800DC63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42449" y="2611223"/>
            <a:ext cx="1565275" cy="647913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b="1" dirty="0"/>
              <a:t>Master style</a:t>
            </a:r>
            <a:endParaRPr lang="en-US" dirty="0"/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5561ADCE-53BA-46EE-BA04-D546CF5E46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67172" y="2611223"/>
            <a:ext cx="1565275" cy="647913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b="1" dirty="0"/>
              <a:t>Master style</a:t>
            </a:r>
            <a:endParaRPr lang="en-US" dirty="0"/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A10B830F-9B0F-4B13-B03B-2BF87DEFF1A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95815" y="2572869"/>
            <a:ext cx="1565275" cy="647913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b="1" dirty="0"/>
              <a:t>Master style</a:t>
            </a:r>
            <a:endParaRPr lang="en-US" dirty="0"/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A3BD17D8-9D1D-4083-817C-F18C8A03892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77099" y="2572868"/>
            <a:ext cx="1565275" cy="647913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b="1" dirty="0"/>
              <a:t>Master style</a:t>
            </a:r>
            <a:endParaRPr lang="en-US" dirty="0"/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C7CECC22-07C8-4E20-8C9F-E976D3F0BC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84276" y="2588712"/>
            <a:ext cx="1565275" cy="647913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b="1" dirty="0"/>
              <a:t>Master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F75D34-FF2D-444C-A2F2-542909724F3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295400" y="3598863"/>
            <a:ext cx="1816100" cy="1828800"/>
          </a:xfrm>
          <a:ln w="19050">
            <a:solidFill>
              <a:schemeClr val="bg2"/>
            </a:solidFill>
          </a:ln>
        </p:spPr>
        <p:txBody>
          <a:bodyPr lIns="91440" tIns="91440"/>
          <a:lstStyle>
            <a:lvl1pPr>
              <a:defRPr sz="1800"/>
            </a:lvl1pPr>
            <a:lvl2pPr>
              <a:defRPr sz="1600"/>
            </a:lvl2pPr>
            <a:lvl3pPr marL="360362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BA6B0193-6DFF-4996-B103-9C82F632D2F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241245" y="3598681"/>
            <a:ext cx="1816100" cy="1828800"/>
          </a:xfrm>
          <a:ln w="19050">
            <a:solidFill>
              <a:schemeClr val="bg2"/>
            </a:solidFill>
          </a:ln>
        </p:spPr>
        <p:txBody>
          <a:bodyPr lIns="91440" tIns="91440"/>
          <a:lstStyle>
            <a:lvl1pPr>
              <a:defRPr sz="1800"/>
            </a:lvl1pPr>
            <a:lvl2pPr>
              <a:defRPr sz="1600"/>
            </a:lvl2pPr>
            <a:lvl3pPr marL="360362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0" name="Text Placeholder 4">
            <a:extLst>
              <a:ext uri="{FF2B5EF4-FFF2-40B4-BE49-F238E27FC236}">
                <a16:creationId xmlns:a16="http://schemas.microsoft.com/office/drawing/2014/main" id="{0B58954F-1EF5-4CAC-8622-0B1520C2579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188467" y="3598681"/>
            <a:ext cx="1816100" cy="1828800"/>
          </a:xfrm>
          <a:ln w="19050">
            <a:solidFill>
              <a:schemeClr val="bg2"/>
            </a:solidFill>
          </a:ln>
        </p:spPr>
        <p:txBody>
          <a:bodyPr lIns="91440" tIns="91440"/>
          <a:lstStyle>
            <a:lvl1pPr>
              <a:defRPr sz="1800"/>
            </a:lvl1pPr>
            <a:lvl2pPr>
              <a:defRPr sz="1600"/>
            </a:lvl2pPr>
            <a:lvl3pPr marL="360362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1" name="Text Placeholder 4">
            <a:extLst>
              <a:ext uri="{FF2B5EF4-FFF2-40B4-BE49-F238E27FC236}">
                <a16:creationId xmlns:a16="http://schemas.microsoft.com/office/drawing/2014/main" id="{FB54660F-19B3-4B74-94ED-2413FD71260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134312" y="3598499"/>
            <a:ext cx="1816100" cy="1828800"/>
          </a:xfrm>
          <a:ln w="19050">
            <a:solidFill>
              <a:schemeClr val="bg2"/>
            </a:solidFill>
          </a:ln>
        </p:spPr>
        <p:txBody>
          <a:bodyPr lIns="91440" tIns="91440"/>
          <a:lstStyle>
            <a:lvl1pPr>
              <a:defRPr sz="1800"/>
            </a:lvl1pPr>
            <a:lvl2pPr>
              <a:defRPr sz="1600"/>
            </a:lvl2pPr>
            <a:lvl3pPr marL="360362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219653EA-165D-4B05-A0E6-E985BD2D60E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080500" y="3598499"/>
            <a:ext cx="1816100" cy="1828800"/>
          </a:xfrm>
          <a:ln w="19050">
            <a:solidFill>
              <a:schemeClr val="bg2"/>
            </a:solidFill>
          </a:ln>
        </p:spPr>
        <p:txBody>
          <a:bodyPr lIns="91440" tIns="91440"/>
          <a:lstStyle>
            <a:lvl1pPr>
              <a:defRPr sz="1800"/>
            </a:lvl1pPr>
            <a:lvl2pPr>
              <a:defRPr sz="1600"/>
            </a:lvl2pPr>
            <a:lvl3pPr marL="360362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0316CE-3AE0-4849-8DC7-6C5BBB7DF995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159855"/>
      </p:ext>
    </p:extLst>
  </p:cSld>
  <p:clrMapOvr>
    <a:masterClrMapping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2 CO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442" y="521208"/>
            <a:ext cx="10969943" cy="41148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09600" y="2441542"/>
            <a:ext cx="5181600" cy="36544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6394471" y="2441542"/>
            <a:ext cx="5181600" cy="36544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FC6562A-4E3E-47EA-BB1D-384EC6652E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is-I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BB0F474B-2B8D-4DD5-B562-5896EB4D4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A8C896-F099-40B3-B98B-5A0B07383160}"/>
              </a:ext>
            </a:extLst>
          </p:cNvPr>
          <p:cNvSpPr/>
          <p:nvPr/>
        </p:nvSpPr>
        <p:spPr bwMode="gray">
          <a:xfrm>
            <a:off x="609440" y="1487471"/>
            <a:ext cx="5181599" cy="838200"/>
          </a:xfrm>
          <a:prstGeom prst="rect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86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endParaRPr lang="en-US" sz="2400" b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D5C0370-F8A8-4952-A243-9BBF434268CC}"/>
              </a:ext>
            </a:extLst>
          </p:cNvPr>
          <p:cNvSpPr/>
          <p:nvPr/>
        </p:nvSpPr>
        <p:spPr bwMode="gray">
          <a:xfrm>
            <a:off x="6394470" y="1487471"/>
            <a:ext cx="5188089" cy="838200"/>
          </a:xfrm>
          <a:prstGeom prst="rect">
            <a:avLst/>
          </a:prstGeom>
          <a:solidFill>
            <a:schemeClr val="tx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86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endParaRPr lang="en-US" sz="2400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17F727-FC45-4D68-8B3F-ABA6DFA90A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54063" y="1666867"/>
            <a:ext cx="4949153" cy="520152"/>
          </a:xfrm>
        </p:spPr>
        <p:txBody>
          <a:bodyPr/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083D5CE9-0175-4E8B-A2FE-E5CFCD06184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555558" y="1666307"/>
            <a:ext cx="4949153" cy="520152"/>
          </a:xfrm>
        </p:spPr>
        <p:txBody>
          <a:bodyPr/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B9EBE89-9B76-4926-B3EC-B93A52B05A6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865722"/>
      </p:ext>
    </p:extLst>
  </p:cSld>
  <p:clrMapOvr>
    <a:masterClrMapping/>
  </p:clrMapOvr>
  <p:transition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442" y="521208"/>
            <a:ext cx="10969943" cy="41148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09600" y="1524000"/>
            <a:ext cx="10972800" cy="4572000"/>
          </a:xfrm>
        </p:spPr>
        <p:txBody>
          <a:bodyPr tIns="1828800" rtlCol="0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DCFB1532-DB07-4567-9ADA-E162B8D1D4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is-I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540E0E9-A494-4063-B035-3C26DEB49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F02C8D3-0150-47F5-A7B6-B4EE136B8E5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133708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PICTURE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521208"/>
            <a:ext cx="10969943" cy="41148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24000"/>
            <a:ext cx="5333999" cy="32004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8400" y="1524000"/>
            <a:ext cx="5334000" cy="32004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09600" y="1906552"/>
            <a:ext cx="5333999" cy="4189448"/>
          </a:xfrm>
        </p:spPr>
        <p:txBody>
          <a:bodyPr tIns="1463040" rtlCol="0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248400" y="1906552"/>
            <a:ext cx="5330984" cy="4189448"/>
          </a:xfrm>
        </p:spPr>
        <p:txBody>
          <a:bodyPr tIns="1463040" rtlCol="0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485433A8-603E-4B10-8FDD-EB09BA141B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is-I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8E8CB2D4-F9BF-44D6-A7A5-706D9780A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BC15B3-C39B-4A90-902A-1F46B841B97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105366"/>
      </p:ext>
    </p:extLst>
  </p:cSld>
  <p:clrMapOvr>
    <a:masterClrMapping/>
  </p:clrMapOvr>
  <p:transition spd="med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FT IMAGE WITH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ltGray">
          <a:xfrm>
            <a:off x="8153400" y="1524000"/>
            <a:ext cx="3425984" cy="4572000"/>
          </a:xfrm>
          <a:solidFill>
            <a:schemeClr val="bg1"/>
          </a:solidFill>
        </p:spPr>
        <p:txBody>
          <a:bodyPr>
            <a:noAutofit/>
          </a:bodyPr>
          <a:lstStyle>
            <a:lvl1pPr marL="342900" indent="-342900">
              <a:spcBef>
                <a:spcPts val="900"/>
              </a:spcBef>
              <a:buFont typeface="Wingdings" charset="2"/>
              <a:buChar char="§"/>
              <a:defRPr sz="1600" baseline="0">
                <a:solidFill>
                  <a:schemeClr val="tx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09600" y="1524000"/>
            <a:ext cx="7312025" cy="4572000"/>
          </a:xfrm>
        </p:spPr>
        <p:txBody>
          <a:bodyPr tIns="1828800" rtlCol="0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91930A8B-0692-4F0D-A5F8-50D921C461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is-I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C2B268D-2E01-407A-A15A-456BAA74C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F6E95A3-E043-474C-92EB-5D8FD485702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948717"/>
      </p:ext>
    </p:extLst>
  </p:cSld>
  <p:clrMapOvr>
    <a:masterClrMapping/>
  </p:clrMapOvr>
  <p:transition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RIGHT WITH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1" y="1524000"/>
            <a:ext cx="3429159" cy="4571999"/>
          </a:xfrm>
          <a:noFill/>
        </p:spPr>
        <p:txBody>
          <a:bodyPr>
            <a:noAutofit/>
          </a:bodyPr>
          <a:lstStyle>
            <a:lvl1pPr marL="285750" indent="-285750">
              <a:spcBef>
                <a:spcPts val="900"/>
              </a:spcBef>
              <a:buFont typeface="Wingdings" charset="2"/>
              <a:buChar char="§"/>
              <a:defRPr sz="1600">
                <a:solidFill>
                  <a:schemeClr val="tx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itle 7"/>
          <p:cNvSpPr>
            <a:spLocks noGrp="1"/>
          </p:cNvSpPr>
          <p:nvPr>
            <p:ph type="title"/>
          </p:nvPr>
        </p:nvSpPr>
        <p:spPr>
          <a:xfrm>
            <a:off x="609442" y="519237"/>
            <a:ext cx="10969943" cy="4713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267200" y="1524000"/>
            <a:ext cx="7312025" cy="4572000"/>
          </a:xfrm>
        </p:spPr>
        <p:txBody>
          <a:bodyPr tIns="1828800" rtlCol="0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C43C9BE0-3120-4686-B1EB-2771D6666D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is-I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85F53C1E-5C6D-4561-82A6-9E578FFD0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92924E9-43B3-461F-8EB5-CE0CE838D99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098098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 FLOW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521208"/>
            <a:ext cx="10969943" cy="411480"/>
          </a:xfrm>
        </p:spPr>
        <p:txBody>
          <a:bodyPr/>
          <a:lstStyle>
            <a:lvl1pPr>
              <a:defRPr sz="3000" baseline="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441" y="980728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12062" y="1484784"/>
            <a:ext cx="10967322" cy="4558768"/>
          </a:xfrm>
        </p:spPr>
        <p:txBody>
          <a:bodyPr numCol="3" spcCol="540000"/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0" indent="0" algn="l">
              <a:buNone/>
              <a:tabLst/>
              <a:defRPr sz="1200"/>
            </a:lvl2pPr>
            <a:lvl3pPr marL="0" indent="-180000">
              <a:buClr>
                <a:schemeClr val="tx2"/>
              </a:buClr>
              <a:buFont typeface="Wingdings" charset="2"/>
              <a:buChar char="§"/>
              <a:tabLst/>
              <a:defRPr sz="1200"/>
            </a:lvl3pPr>
            <a:lvl4pPr marL="360000" indent="-180000">
              <a:buClr>
                <a:schemeClr val="bg2"/>
              </a:buClr>
              <a:buFont typeface="Wingdings" charset="2"/>
              <a:buChar char="§"/>
              <a:tabLst/>
              <a:defRPr sz="1200"/>
            </a:lvl4pPr>
            <a:lvl5pPr marL="540000" indent="-180000">
              <a:buClr>
                <a:schemeClr val="bg2"/>
              </a:buClr>
              <a:buFont typeface="Wingdings" charset="2"/>
              <a:buChar char="§"/>
              <a:defRPr sz="1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4CD12E3-B4A6-49E9-948B-945AA0773D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E5242FE-CA21-4B53-8C02-53786D927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90778" y="6453294"/>
            <a:ext cx="181539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8D2CE761-F1BF-481B-BA50-7BA24A8B0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3EB6B74-3861-BE1B-D42F-747FE9925A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4112" y="6408551"/>
            <a:ext cx="1869899" cy="27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133996"/>
      </p:ext>
    </p:extLst>
  </p:cSld>
  <p:clrMapOvr>
    <a:masterClrMapping/>
  </p:clrMapOvr>
  <p:transition spd="med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PICTURES WITH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442" y="519237"/>
            <a:ext cx="10969943" cy="4713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608013" y="1524000"/>
            <a:ext cx="5312664" cy="3352800"/>
          </a:xfrm>
        </p:spPr>
        <p:txBody>
          <a:bodyPr tIns="914400" rtlCol="0">
            <a:normAutofit/>
          </a:bodyPr>
          <a:lstStyle>
            <a:lvl1pPr marL="0" indent="0" algn="ctr">
              <a:buNone/>
              <a:defRPr sz="18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ltGray">
          <a:xfrm>
            <a:off x="609440" y="4953000"/>
            <a:ext cx="5312664" cy="1143000"/>
          </a:xfrm>
          <a:noFill/>
        </p:spPr>
        <p:txBody>
          <a:bodyPr>
            <a:noAutofit/>
          </a:bodyPr>
          <a:lstStyle>
            <a:lvl1pPr marL="0" indent="0">
              <a:spcBef>
                <a:spcPts val="900"/>
              </a:spcBef>
              <a:buNone/>
              <a:defRPr sz="1600">
                <a:solidFill>
                  <a:schemeClr val="tx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 bwMode="ltGray">
          <a:xfrm>
            <a:off x="6266720" y="1524000"/>
            <a:ext cx="5312664" cy="3352800"/>
          </a:xfrm>
        </p:spPr>
        <p:txBody>
          <a:bodyPr tIns="914400" rtlCol="0">
            <a:normAutofit/>
          </a:bodyPr>
          <a:lstStyle>
            <a:lvl1pPr marL="0" indent="0" algn="ctr">
              <a:buNone/>
              <a:defRPr sz="18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 bwMode="ltGray">
          <a:xfrm>
            <a:off x="6266720" y="4953000"/>
            <a:ext cx="5312664" cy="1143000"/>
          </a:xfrm>
          <a:noFill/>
        </p:spPr>
        <p:txBody>
          <a:bodyPr>
            <a:noAutofit/>
          </a:bodyPr>
          <a:lstStyle>
            <a:lvl1pPr marL="0" indent="0">
              <a:spcBef>
                <a:spcPts val="900"/>
              </a:spcBef>
              <a:buNone/>
              <a:defRPr sz="1600">
                <a:solidFill>
                  <a:schemeClr val="tx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F5734C09-22B4-42C5-875E-544B73F686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is-I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8D519552-E0E4-44CE-A728-1F1028EE7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57ECBC3-CCC7-4C6F-B3B1-D040A0F29AC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29701"/>
      </p:ext>
    </p:extLst>
  </p:cSld>
  <p:clrMapOvr>
    <a:masterClrMapping/>
  </p:clrMapOvr>
  <p:transition spd="med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608013" y="1524000"/>
            <a:ext cx="3429000" cy="2667000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18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ltGray">
          <a:xfrm>
            <a:off x="609440" y="4267200"/>
            <a:ext cx="3429000" cy="1828800"/>
          </a:xfrm>
          <a:noFill/>
        </p:spPr>
        <p:txBody>
          <a:bodyPr>
            <a:noAutofit/>
          </a:bodyPr>
          <a:lstStyle>
            <a:lvl1pPr marL="0" indent="0">
              <a:spcBef>
                <a:spcPts val="900"/>
              </a:spcBef>
              <a:buNone/>
              <a:defRPr sz="1600">
                <a:solidFill>
                  <a:schemeClr val="tx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 bwMode="ltGray">
          <a:xfrm>
            <a:off x="4381500" y="1524000"/>
            <a:ext cx="3429000" cy="2667000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18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 bwMode="ltGray">
          <a:xfrm>
            <a:off x="4381500" y="4267200"/>
            <a:ext cx="3429000" cy="1828800"/>
          </a:xfrm>
          <a:noFill/>
        </p:spPr>
        <p:txBody>
          <a:bodyPr>
            <a:noAutofit/>
          </a:bodyPr>
          <a:lstStyle>
            <a:lvl1pPr marL="0" indent="0">
              <a:spcBef>
                <a:spcPts val="900"/>
              </a:spcBef>
              <a:buNone/>
              <a:defRPr sz="1600">
                <a:solidFill>
                  <a:schemeClr val="tx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 bwMode="ltGray">
          <a:xfrm>
            <a:off x="8150384" y="1524000"/>
            <a:ext cx="3429000" cy="2667000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18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noProof="0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6"/>
          </p:nvPr>
        </p:nvSpPr>
        <p:spPr bwMode="ltGray">
          <a:xfrm>
            <a:off x="8150384" y="4267200"/>
            <a:ext cx="3429000" cy="1828800"/>
          </a:xfrm>
          <a:noFill/>
        </p:spPr>
        <p:txBody>
          <a:bodyPr>
            <a:noAutofit/>
          </a:bodyPr>
          <a:lstStyle>
            <a:lvl1pPr marL="0" indent="0">
              <a:spcBef>
                <a:spcPts val="900"/>
              </a:spcBef>
              <a:buNone/>
              <a:defRPr sz="1600">
                <a:solidFill>
                  <a:schemeClr val="tx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BAE22CD7-7E53-4264-8315-C3BB6440AD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is-IS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FAF10B6F-AA35-4711-9BB6-85B645AAC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53711633"/>
      </p:ext>
    </p:extLst>
  </p:cSld>
  <p:clrMapOvr>
    <a:masterClrMapping/>
  </p:clrMapOvr>
  <p:transition spd="med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SLATE B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63" y="533400"/>
            <a:ext cx="9456737" cy="2286000"/>
          </a:xfrm>
        </p:spPr>
        <p:txBody>
          <a:bodyPr anchor="b">
            <a:noAutofit/>
          </a:bodyPr>
          <a:lstStyle>
            <a:lvl1pPr marL="384038" indent="-384038"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84249" y="2971800"/>
            <a:ext cx="9074149" cy="1371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/>
            </a:lvl1pPr>
            <a:lvl2pPr marL="0" indent="0">
              <a:spcBef>
                <a:spcPts val="0"/>
              </a:spcBef>
              <a:buFontTx/>
              <a:buNone/>
              <a:defRPr sz="2000"/>
            </a:lvl2pPr>
            <a:lvl3pPr marL="0" indent="0">
              <a:spcBef>
                <a:spcPts val="0"/>
              </a:spcBef>
              <a:buFontTx/>
              <a:buNone/>
              <a:defRPr sz="2000"/>
            </a:lvl3pPr>
            <a:lvl4pPr marL="0" indent="0">
              <a:spcBef>
                <a:spcPts val="0"/>
              </a:spcBef>
              <a:buFontTx/>
              <a:buNone/>
              <a:defRPr sz="2000"/>
            </a:lvl4pPr>
            <a:lvl5pPr marL="0" indent="0">
              <a:spcBef>
                <a:spcPts val="0"/>
              </a:spcBef>
              <a:buFontTx/>
              <a:buNone/>
              <a:defRPr sz="2000"/>
            </a:lvl5pPr>
            <a:lvl6pPr marL="0" indent="0">
              <a:spcBef>
                <a:spcPts val="0"/>
              </a:spcBef>
              <a:buFontTx/>
              <a:buNone/>
              <a:defRPr sz="2000"/>
            </a:lvl6pPr>
            <a:lvl7pPr marL="0" indent="0">
              <a:spcBef>
                <a:spcPts val="0"/>
              </a:spcBef>
              <a:buFontTx/>
              <a:buNone/>
              <a:defRPr sz="2000"/>
            </a:lvl7pPr>
            <a:lvl8pPr marL="0" indent="0">
              <a:spcBef>
                <a:spcPts val="0"/>
              </a:spcBef>
              <a:buFontTx/>
              <a:buNone/>
              <a:defRPr sz="2000"/>
            </a:lvl8pPr>
            <a:lvl9pPr marL="0" indent="0">
              <a:spcBef>
                <a:spcPts val="0"/>
              </a:spcBef>
              <a:buFontTx/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2742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  <p:extLst>
    <p:ext uri="{DCECCB84-F9BA-43D5-87BE-67443E8EF086}">
      <p15:sldGuideLst xmlns:p15="http://schemas.microsoft.com/office/powerpoint/2012/main">
        <p15:guide id="1" pos="7536">
          <p15:clr>
            <a:srgbClr val="FBAE40"/>
          </p15:clr>
        </p15:guide>
        <p15:guide id="2" pos="144">
          <p15:clr>
            <a:srgbClr val="FBAE40"/>
          </p15:clr>
        </p15:guide>
        <p15:guide id="3" orient="horz" pos="144">
          <p15:clr>
            <a:srgbClr val="FBAE40"/>
          </p15:clr>
        </p15:guide>
        <p15:guide id="4" orient="horz" pos="4176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Single Corner Rectangle 19"/>
          <p:cNvSpPr/>
          <p:nvPr/>
        </p:nvSpPr>
        <p:spPr bwMode="ltGray">
          <a:xfrm rot="10800000" flipH="1">
            <a:off x="223838" y="231775"/>
            <a:ext cx="11739562" cy="6405563"/>
          </a:xfrm>
          <a:custGeom>
            <a:avLst/>
            <a:gdLst>
              <a:gd name="connsiteX0" fmla="*/ 0 w 11582400"/>
              <a:gd name="connsiteY0" fmla="*/ 0 h 6172200"/>
              <a:gd name="connsiteX1" fmla="*/ 10553679 w 11582400"/>
              <a:gd name="connsiteY1" fmla="*/ 0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582400"/>
              <a:gd name="connsiteY0" fmla="*/ 0 h 6172200"/>
              <a:gd name="connsiteX1" fmla="*/ 10869685 w 11582400"/>
              <a:gd name="connsiteY1" fmla="*/ 6723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609295"/>
              <a:gd name="connsiteY0" fmla="*/ 0 h 6172200"/>
              <a:gd name="connsiteX1" fmla="*/ 10869685 w 11609295"/>
              <a:gd name="connsiteY1" fmla="*/ 6723 h 6172200"/>
              <a:gd name="connsiteX2" fmla="*/ 11609295 w 11609295"/>
              <a:gd name="connsiteY2" fmla="*/ 699268 h 6172200"/>
              <a:gd name="connsiteX3" fmla="*/ 11582400 w 11609295"/>
              <a:gd name="connsiteY3" fmla="*/ 6172200 h 6172200"/>
              <a:gd name="connsiteX4" fmla="*/ 0 w 11609295"/>
              <a:gd name="connsiteY4" fmla="*/ 6172200 h 6172200"/>
              <a:gd name="connsiteX5" fmla="*/ 0 w 11609295"/>
              <a:gd name="connsiteY5" fmla="*/ 0 h 6172200"/>
              <a:gd name="connsiteX0" fmla="*/ 0 w 11609295"/>
              <a:gd name="connsiteY0" fmla="*/ 13448 h 6185648"/>
              <a:gd name="connsiteX1" fmla="*/ 11057944 w 11609295"/>
              <a:gd name="connsiteY1" fmla="*/ 0 h 6185648"/>
              <a:gd name="connsiteX2" fmla="*/ 11609295 w 11609295"/>
              <a:gd name="connsiteY2" fmla="*/ 712716 h 6185648"/>
              <a:gd name="connsiteX3" fmla="*/ 11582400 w 11609295"/>
              <a:gd name="connsiteY3" fmla="*/ 6185648 h 6185648"/>
              <a:gd name="connsiteX4" fmla="*/ 0 w 11609295"/>
              <a:gd name="connsiteY4" fmla="*/ 6185648 h 6185648"/>
              <a:gd name="connsiteX5" fmla="*/ 0 w 11609295"/>
              <a:gd name="connsiteY5" fmla="*/ 13448 h 6185648"/>
              <a:gd name="connsiteX0" fmla="*/ 0 w 11602571"/>
              <a:gd name="connsiteY0" fmla="*/ 13448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13448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13909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9273 w 11602571"/>
              <a:gd name="connsiteY4" fmla="*/ 6181117 h 6185648"/>
              <a:gd name="connsiteX5" fmla="*/ 0 w 11602571"/>
              <a:gd name="connsiteY5" fmla="*/ 4385 h 6185648"/>
              <a:gd name="connsiteX0" fmla="*/ 0 w 11602571"/>
              <a:gd name="connsiteY0" fmla="*/ 4385 h 6190180"/>
              <a:gd name="connsiteX1" fmla="*/ 11057944 w 11602571"/>
              <a:gd name="connsiteY1" fmla="*/ 0 h 6190180"/>
              <a:gd name="connsiteX2" fmla="*/ 11602571 w 11602571"/>
              <a:gd name="connsiteY2" fmla="*/ 578245 h 6190180"/>
              <a:gd name="connsiteX3" fmla="*/ 11582400 w 11602571"/>
              <a:gd name="connsiteY3" fmla="*/ 6185648 h 6190180"/>
              <a:gd name="connsiteX4" fmla="*/ 4637 w 11602571"/>
              <a:gd name="connsiteY4" fmla="*/ 6190180 h 6190180"/>
              <a:gd name="connsiteX5" fmla="*/ 0 w 11602571"/>
              <a:gd name="connsiteY5" fmla="*/ 4385 h 6190180"/>
              <a:gd name="connsiteX0" fmla="*/ 0 w 11607230"/>
              <a:gd name="connsiteY0" fmla="*/ 4385 h 6190180"/>
              <a:gd name="connsiteX1" fmla="*/ 11057944 w 11607230"/>
              <a:gd name="connsiteY1" fmla="*/ 0 h 6190180"/>
              <a:gd name="connsiteX2" fmla="*/ 11602571 w 11607230"/>
              <a:gd name="connsiteY2" fmla="*/ 578245 h 6190180"/>
              <a:gd name="connsiteX3" fmla="*/ 11605582 w 11607230"/>
              <a:gd name="connsiteY3" fmla="*/ 6185649 h 6190180"/>
              <a:gd name="connsiteX4" fmla="*/ 4637 w 11607230"/>
              <a:gd name="connsiteY4" fmla="*/ 6190180 h 6190180"/>
              <a:gd name="connsiteX5" fmla="*/ 0 w 11607230"/>
              <a:gd name="connsiteY5" fmla="*/ 4385 h 6190180"/>
              <a:gd name="connsiteX0" fmla="*/ 0 w 11607731"/>
              <a:gd name="connsiteY0" fmla="*/ 4385 h 6190180"/>
              <a:gd name="connsiteX1" fmla="*/ 11057944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  <a:gd name="connsiteX0" fmla="*/ 0 w 11607731"/>
              <a:gd name="connsiteY0" fmla="*/ 4385 h 6190180"/>
              <a:gd name="connsiteX1" fmla="*/ 11141399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07731" h="6190180">
                <a:moveTo>
                  <a:pt x="0" y="4385"/>
                </a:moveTo>
                <a:lnTo>
                  <a:pt x="11141399" y="0"/>
                </a:lnTo>
                <a:lnTo>
                  <a:pt x="11607207" y="433234"/>
                </a:lnTo>
                <a:cubicBezTo>
                  <a:pt x="11600483" y="2302368"/>
                  <a:pt x="11612306" y="4316515"/>
                  <a:pt x="11605582" y="6185649"/>
                </a:cubicBezTo>
                <a:lnTo>
                  <a:pt x="4637" y="6190180"/>
                </a:lnTo>
                <a:cubicBezTo>
                  <a:pt x="1" y="4129759"/>
                  <a:pt x="4636" y="2064806"/>
                  <a:pt x="0" y="4385"/>
                </a:cubicBezTo>
                <a:close/>
              </a:path>
            </a:pathLst>
          </a:custGeom>
          <a:noFill/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35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63" y="533400"/>
            <a:ext cx="9456737" cy="2286000"/>
          </a:xfrm>
        </p:spPr>
        <p:txBody>
          <a:bodyPr anchor="b">
            <a:noAutofit/>
          </a:bodyPr>
          <a:lstStyle>
            <a:lvl1pPr marL="384038" indent="-384038">
              <a:lnSpc>
                <a:spcPct val="100000"/>
              </a:lnSpc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026502" y="2971800"/>
            <a:ext cx="9031897" cy="1371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2000"/>
            </a:lvl2pPr>
            <a:lvl3pPr marL="0" indent="0">
              <a:spcBef>
                <a:spcPts val="0"/>
              </a:spcBef>
              <a:buFontTx/>
              <a:buNone/>
              <a:defRPr sz="2000"/>
            </a:lvl3pPr>
            <a:lvl4pPr marL="0" indent="0">
              <a:spcBef>
                <a:spcPts val="0"/>
              </a:spcBef>
              <a:buFontTx/>
              <a:buNone/>
              <a:defRPr sz="2000"/>
            </a:lvl4pPr>
            <a:lvl5pPr marL="0" indent="0">
              <a:spcBef>
                <a:spcPts val="0"/>
              </a:spcBef>
              <a:buFontTx/>
              <a:buNone/>
              <a:defRPr sz="2000"/>
            </a:lvl5pPr>
            <a:lvl6pPr marL="0" indent="0">
              <a:spcBef>
                <a:spcPts val="0"/>
              </a:spcBef>
              <a:buFontTx/>
              <a:buNone/>
              <a:defRPr sz="2000"/>
            </a:lvl6pPr>
            <a:lvl7pPr marL="0" indent="0">
              <a:spcBef>
                <a:spcPts val="0"/>
              </a:spcBef>
              <a:buFontTx/>
              <a:buNone/>
              <a:defRPr sz="2000"/>
            </a:lvl7pPr>
            <a:lvl8pPr marL="0" indent="0">
              <a:spcBef>
                <a:spcPts val="0"/>
              </a:spcBef>
              <a:buFontTx/>
              <a:buNone/>
              <a:defRPr sz="2000"/>
            </a:lvl8pPr>
            <a:lvl9pPr marL="0" indent="0">
              <a:spcBef>
                <a:spcPts val="0"/>
              </a:spcBef>
              <a:buFontTx/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nip Single Corner Rectangle 19"/>
          <p:cNvSpPr/>
          <p:nvPr/>
        </p:nvSpPr>
        <p:spPr bwMode="ltGray">
          <a:xfrm rot="10800000" flipH="1">
            <a:off x="223381" y="231216"/>
            <a:ext cx="11740019" cy="6405490"/>
          </a:xfrm>
          <a:custGeom>
            <a:avLst/>
            <a:gdLst>
              <a:gd name="connsiteX0" fmla="*/ 0 w 11582400"/>
              <a:gd name="connsiteY0" fmla="*/ 0 h 6172200"/>
              <a:gd name="connsiteX1" fmla="*/ 10553679 w 11582400"/>
              <a:gd name="connsiteY1" fmla="*/ 0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582400"/>
              <a:gd name="connsiteY0" fmla="*/ 0 h 6172200"/>
              <a:gd name="connsiteX1" fmla="*/ 10869685 w 11582400"/>
              <a:gd name="connsiteY1" fmla="*/ 6723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609295"/>
              <a:gd name="connsiteY0" fmla="*/ 0 h 6172200"/>
              <a:gd name="connsiteX1" fmla="*/ 10869685 w 11609295"/>
              <a:gd name="connsiteY1" fmla="*/ 6723 h 6172200"/>
              <a:gd name="connsiteX2" fmla="*/ 11609295 w 11609295"/>
              <a:gd name="connsiteY2" fmla="*/ 699268 h 6172200"/>
              <a:gd name="connsiteX3" fmla="*/ 11582400 w 11609295"/>
              <a:gd name="connsiteY3" fmla="*/ 6172200 h 6172200"/>
              <a:gd name="connsiteX4" fmla="*/ 0 w 11609295"/>
              <a:gd name="connsiteY4" fmla="*/ 6172200 h 6172200"/>
              <a:gd name="connsiteX5" fmla="*/ 0 w 11609295"/>
              <a:gd name="connsiteY5" fmla="*/ 0 h 6172200"/>
              <a:gd name="connsiteX0" fmla="*/ 0 w 11609295"/>
              <a:gd name="connsiteY0" fmla="*/ 13448 h 6185648"/>
              <a:gd name="connsiteX1" fmla="*/ 11057944 w 11609295"/>
              <a:gd name="connsiteY1" fmla="*/ 0 h 6185648"/>
              <a:gd name="connsiteX2" fmla="*/ 11609295 w 11609295"/>
              <a:gd name="connsiteY2" fmla="*/ 712716 h 6185648"/>
              <a:gd name="connsiteX3" fmla="*/ 11582400 w 11609295"/>
              <a:gd name="connsiteY3" fmla="*/ 6185648 h 6185648"/>
              <a:gd name="connsiteX4" fmla="*/ 0 w 11609295"/>
              <a:gd name="connsiteY4" fmla="*/ 6185648 h 6185648"/>
              <a:gd name="connsiteX5" fmla="*/ 0 w 11609295"/>
              <a:gd name="connsiteY5" fmla="*/ 13448 h 6185648"/>
              <a:gd name="connsiteX0" fmla="*/ 0 w 11602571"/>
              <a:gd name="connsiteY0" fmla="*/ 13448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13448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13909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9273 w 11602571"/>
              <a:gd name="connsiteY4" fmla="*/ 6181117 h 6185648"/>
              <a:gd name="connsiteX5" fmla="*/ 0 w 11602571"/>
              <a:gd name="connsiteY5" fmla="*/ 4385 h 6185648"/>
              <a:gd name="connsiteX0" fmla="*/ 0 w 11602571"/>
              <a:gd name="connsiteY0" fmla="*/ 4385 h 6190180"/>
              <a:gd name="connsiteX1" fmla="*/ 11057944 w 11602571"/>
              <a:gd name="connsiteY1" fmla="*/ 0 h 6190180"/>
              <a:gd name="connsiteX2" fmla="*/ 11602571 w 11602571"/>
              <a:gd name="connsiteY2" fmla="*/ 578245 h 6190180"/>
              <a:gd name="connsiteX3" fmla="*/ 11582400 w 11602571"/>
              <a:gd name="connsiteY3" fmla="*/ 6185648 h 6190180"/>
              <a:gd name="connsiteX4" fmla="*/ 4637 w 11602571"/>
              <a:gd name="connsiteY4" fmla="*/ 6190180 h 6190180"/>
              <a:gd name="connsiteX5" fmla="*/ 0 w 11602571"/>
              <a:gd name="connsiteY5" fmla="*/ 4385 h 6190180"/>
              <a:gd name="connsiteX0" fmla="*/ 0 w 11607230"/>
              <a:gd name="connsiteY0" fmla="*/ 4385 h 6190180"/>
              <a:gd name="connsiteX1" fmla="*/ 11057944 w 11607230"/>
              <a:gd name="connsiteY1" fmla="*/ 0 h 6190180"/>
              <a:gd name="connsiteX2" fmla="*/ 11602571 w 11607230"/>
              <a:gd name="connsiteY2" fmla="*/ 578245 h 6190180"/>
              <a:gd name="connsiteX3" fmla="*/ 11605582 w 11607230"/>
              <a:gd name="connsiteY3" fmla="*/ 6185649 h 6190180"/>
              <a:gd name="connsiteX4" fmla="*/ 4637 w 11607230"/>
              <a:gd name="connsiteY4" fmla="*/ 6190180 h 6190180"/>
              <a:gd name="connsiteX5" fmla="*/ 0 w 11607230"/>
              <a:gd name="connsiteY5" fmla="*/ 4385 h 6190180"/>
              <a:gd name="connsiteX0" fmla="*/ 0 w 11607731"/>
              <a:gd name="connsiteY0" fmla="*/ 4385 h 6190180"/>
              <a:gd name="connsiteX1" fmla="*/ 11057944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  <a:gd name="connsiteX0" fmla="*/ 0 w 11607731"/>
              <a:gd name="connsiteY0" fmla="*/ 4385 h 6190180"/>
              <a:gd name="connsiteX1" fmla="*/ 11141399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07731" h="6190180">
                <a:moveTo>
                  <a:pt x="0" y="4385"/>
                </a:moveTo>
                <a:lnTo>
                  <a:pt x="11141399" y="0"/>
                </a:lnTo>
                <a:lnTo>
                  <a:pt x="11607207" y="433234"/>
                </a:lnTo>
                <a:cubicBezTo>
                  <a:pt x="11600483" y="2302368"/>
                  <a:pt x="11612306" y="4316515"/>
                  <a:pt x="11605582" y="6185649"/>
                </a:cubicBezTo>
                <a:lnTo>
                  <a:pt x="4637" y="6190180"/>
                </a:lnTo>
                <a:cubicBezTo>
                  <a:pt x="1" y="4129759"/>
                  <a:pt x="4636" y="2064806"/>
                  <a:pt x="0" y="4385"/>
                </a:cubicBezTo>
                <a:close/>
              </a:path>
            </a:pathLst>
          </a:custGeom>
          <a:noFill/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sz="1351" dirty="0"/>
          </a:p>
        </p:txBody>
      </p:sp>
    </p:spTree>
    <p:extLst>
      <p:ext uri="{BB962C8B-B14F-4D97-AF65-F5344CB8AC3E}">
        <p14:creationId xmlns:p14="http://schemas.microsoft.com/office/powerpoint/2010/main" val="3829013830"/>
      </p:ext>
    </p:extLst>
  </p:cSld>
  <p:clrMapOvr>
    <a:masterClrMapping/>
  </p:clrMapOvr>
  <p:transition spd="med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-FRAM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228600" y="228600"/>
            <a:ext cx="11734800" cy="6400800"/>
          </a:xfrm>
          <a:solidFill>
            <a:schemeClr val="bg2"/>
          </a:solidFill>
        </p:spPr>
        <p:txBody>
          <a:bodyPr tIns="2743200" rtlCol="0">
            <a:normAutofit/>
          </a:bodyPr>
          <a:lstStyle>
            <a:lvl1pPr marL="0" indent="0" algn="ctr">
              <a:buNone/>
              <a:defRPr sz="18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09600" y="533400"/>
            <a:ext cx="10515600" cy="236220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0450480"/>
      </p:ext>
    </p:extLst>
  </p:cSld>
  <p:clrMapOvr>
    <a:masterClrMapping/>
  </p:clrMapOvr>
  <p:transition spd="med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—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142663" y="7734300"/>
            <a:ext cx="914400" cy="914400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 defTabSz="914377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351" dirty="0">
              <a:latin typeface="+mn-lt"/>
            </a:endParaRPr>
          </a:p>
        </p:txBody>
      </p:sp>
      <p:sp>
        <p:nvSpPr>
          <p:cNvPr id="16" name="Title 4"/>
          <p:cNvSpPr>
            <a:spLocks noGrp="1"/>
          </p:cNvSpPr>
          <p:nvPr>
            <p:ph type="title"/>
          </p:nvPr>
        </p:nvSpPr>
        <p:spPr>
          <a:xfrm>
            <a:off x="609600" y="1524000"/>
            <a:ext cx="6781800" cy="3086747"/>
          </a:xfrm>
          <a:noFill/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48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09600" y="4711977"/>
            <a:ext cx="6781800" cy="77442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 b="0" i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82737A3-9434-4626-BB3A-A070DB6A8E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514897"/>
      </p:ext>
    </p:extLst>
  </p:cSld>
  <p:clrMapOvr>
    <a:masterClrMapping/>
  </p:clrMapOvr>
  <p:transition spd="med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—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Single Corner Rectangle 19"/>
          <p:cNvSpPr/>
          <p:nvPr/>
        </p:nvSpPr>
        <p:spPr bwMode="ltGray">
          <a:xfrm rot="10800000" flipH="1">
            <a:off x="223838" y="231775"/>
            <a:ext cx="11739562" cy="6405563"/>
          </a:xfrm>
          <a:custGeom>
            <a:avLst/>
            <a:gdLst>
              <a:gd name="connsiteX0" fmla="*/ 0 w 11582400"/>
              <a:gd name="connsiteY0" fmla="*/ 0 h 6172200"/>
              <a:gd name="connsiteX1" fmla="*/ 10553679 w 11582400"/>
              <a:gd name="connsiteY1" fmla="*/ 0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582400"/>
              <a:gd name="connsiteY0" fmla="*/ 0 h 6172200"/>
              <a:gd name="connsiteX1" fmla="*/ 10869685 w 11582400"/>
              <a:gd name="connsiteY1" fmla="*/ 6723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609295"/>
              <a:gd name="connsiteY0" fmla="*/ 0 h 6172200"/>
              <a:gd name="connsiteX1" fmla="*/ 10869685 w 11609295"/>
              <a:gd name="connsiteY1" fmla="*/ 6723 h 6172200"/>
              <a:gd name="connsiteX2" fmla="*/ 11609295 w 11609295"/>
              <a:gd name="connsiteY2" fmla="*/ 699268 h 6172200"/>
              <a:gd name="connsiteX3" fmla="*/ 11582400 w 11609295"/>
              <a:gd name="connsiteY3" fmla="*/ 6172200 h 6172200"/>
              <a:gd name="connsiteX4" fmla="*/ 0 w 11609295"/>
              <a:gd name="connsiteY4" fmla="*/ 6172200 h 6172200"/>
              <a:gd name="connsiteX5" fmla="*/ 0 w 11609295"/>
              <a:gd name="connsiteY5" fmla="*/ 0 h 6172200"/>
              <a:gd name="connsiteX0" fmla="*/ 0 w 11609295"/>
              <a:gd name="connsiteY0" fmla="*/ 13448 h 6185648"/>
              <a:gd name="connsiteX1" fmla="*/ 11057944 w 11609295"/>
              <a:gd name="connsiteY1" fmla="*/ 0 h 6185648"/>
              <a:gd name="connsiteX2" fmla="*/ 11609295 w 11609295"/>
              <a:gd name="connsiteY2" fmla="*/ 712716 h 6185648"/>
              <a:gd name="connsiteX3" fmla="*/ 11582400 w 11609295"/>
              <a:gd name="connsiteY3" fmla="*/ 6185648 h 6185648"/>
              <a:gd name="connsiteX4" fmla="*/ 0 w 11609295"/>
              <a:gd name="connsiteY4" fmla="*/ 6185648 h 6185648"/>
              <a:gd name="connsiteX5" fmla="*/ 0 w 11609295"/>
              <a:gd name="connsiteY5" fmla="*/ 13448 h 6185648"/>
              <a:gd name="connsiteX0" fmla="*/ 0 w 11602571"/>
              <a:gd name="connsiteY0" fmla="*/ 13448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13448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13909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9273 w 11602571"/>
              <a:gd name="connsiteY4" fmla="*/ 6181117 h 6185648"/>
              <a:gd name="connsiteX5" fmla="*/ 0 w 11602571"/>
              <a:gd name="connsiteY5" fmla="*/ 4385 h 6185648"/>
              <a:gd name="connsiteX0" fmla="*/ 0 w 11602571"/>
              <a:gd name="connsiteY0" fmla="*/ 4385 h 6190180"/>
              <a:gd name="connsiteX1" fmla="*/ 11057944 w 11602571"/>
              <a:gd name="connsiteY1" fmla="*/ 0 h 6190180"/>
              <a:gd name="connsiteX2" fmla="*/ 11602571 w 11602571"/>
              <a:gd name="connsiteY2" fmla="*/ 578245 h 6190180"/>
              <a:gd name="connsiteX3" fmla="*/ 11582400 w 11602571"/>
              <a:gd name="connsiteY3" fmla="*/ 6185648 h 6190180"/>
              <a:gd name="connsiteX4" fmla="*/ 4637 w 11602571"/>
              <a:gd name="connsiteY4" fmla="*/ 6190180 h 6190180"/>
              <a:gd name="connsiteX5" fmla="*/ 0 w 11602571"/>
              <a:gd name="connsiteY5" fmla="*/ 4385 h 6190180"/>
              <a:gd name="connsiteX0" fmla="*/ 0 w 11607230"/>
              <a:gd name="connsiteY0" fmla="*/ 4385 h 6190180"/>
              <a:gd name="connsiteX1" fmla="*/ 11057944 w 11607230"/>
              <a:gd name="connsiteY1" fmla="*/ 0 h 6190180"/>
              <a:gd name="connsiteX2" fmla="*/ 11602571 w 11607230"/>
              <a:gd name="connsiteY2" fmla="*/ 578245 h 6190180"/>
              <a:gd name="connsiteX3" fmla="*/ 11605582 w 11607230"/>
              <a:gd name="connsiteY3" fmla="*/ 6185649 h 6190180"/>
              <a:gd name="connsiteX4" fmla="*/ 4637 w 11607230"/>
              <a:gd name="connsiteY4" fmla="*/ 6190180 h 6190180"/>
              <a:gd name="connsiteX5" fmla="*/ 0 w 11607230"/>
              <a:gd name="connsiteY5" fmla="*/ 4385 h 6190180"/>
              <a:gd name="connsiteX0" fmla="*/ 0 w 11607731"/>
              <a:gd name="connsiteY0" fmla="*/ 4385 h 6190180"/>
              <a:gd name="connsiteX1" fmla="*/ 11057944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  <a:gd name="connsiteX0" fmla="*/ 0 w 11607731"/>
              <a:gd name="connsiteY0" fmla="*/ 4385 h 6190180"/>
              <a:gd name="connsiteX1" fmla="*/ 11141399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07731" h="6190180">
                <a:moveTo>
                  <a:pt x="0" y="4385"/>
                </a:moveTo>
                <a:lnTo>
                  <a:pt x="11141399" y="0"/>
                </a:lnTo>
                <a:lnTo>
                  <a:pt x="11607207" y="433234"/>
                </a:lnTo>
                <a:cubicBezTo>
                  <a:pt x="11600483" y="2302368"/>
                  <a:pt x="11612306" y="4316515"/>
                  <a:pt x="11605582" y="6185649"/>
                </a:cubicBezTo>
                <a:lnTo>
                  <a:pt x="4637" y="6190180"/>
                </a:lnTo>
                <a:cubicBezTo>
                  <a:pt x="1" y="4129759"/>
                  <a:pt x="4636" y="2064806"/>
                  <a:pt x="0" y="4385"/>
                </a:cubicBezTo>
                <a:close/>
              </a:path>
            </a:pathLst>
          </a:custGeom>
          <a:noFill/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351" dirty="0"/>
          </a:p>
        </p:txBody>
      </p:sp>
      <p:sp>
        <p:nvSpPr>
          <p:cNvPr id="5" name="TextBox 4"/>
          <p:cNvSpPr txBox="1"/>
          <p:nvPr/>
        </p:nvSpPr>
        <p:spPr>
          <a:xfrm>
            <a:off x="11142663" y="7734300"/>
            <a:ext cx="914400" cy="914400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 defTabSz="914377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351" dirty="0">
              <a:latin typeface="+mn-lt"/>
            </a:endParaRPr>
          </a:p>
        </p:txBody>
      </p:sp>
      <p:sp>
        <p:nvSpPr>
          <p:cNvPr id="16" name="Title 4"/>
          <p:cNvSpPr>
            <a:spLocks noGrp="1"/>
          </p:cNvSpPr>
          <p:nvPr>
            <p:ph type="title"/>
          </p:nvPr>
        </p:nvSpPr>
        <p:spPr>
          <a:xfrm>
            <a:off x="609600" y="1524000"/>
            <a:ext cx="6781800" cy="3086747"/>
          </a:xfrm>
          <a:noFill/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480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09600" y="4711977"/>
            <a:ext cx="6781800" cy="77442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 b="0" i="0" baseline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nip Single Corner Rectangle 19"/>
          <p:cNvSpPr/>
          <p:nvPr/>
        </p:nvSpPr>
        <p:spPr bwMode="ltGray">
          <a:xfrm rot="10800000" flipH="1">
            <a:off x="223381" y="231216"/>
            <a:ext cx="11740019" cy="6405490"/>
          </a:xfrm>
          <a:custGeom>
            <a:avLst/>
            <a:gdLst>
              <a:gd name="connsiteX0" fmla="*/ 0 w 11582400"/>
              <a:gd name="connsiteY0" fmla="*/ 0 h 6172200"/>
              <a:gd name="connsiteX1" fmla="*/ 10553679 w 11582400"/>
              <a:gd name="connsiteY1" fmla="*/ 0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582400"/>
              <a:gd name="connsiteY0" fmla="*/ 0 h 6172200"/>
              <a:gd name="connsiteX1" fmla="*/ 10869685 w 11582400"/>
              <a:gd name="connsiteY1" fmla="*/ 6723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609295"/>
              <a:gd name="connsiteY0" fmla="*/ 0 h 6172200"/>
              <a:gd name="connsiteX1" fmla="*/ 10869685 w 11609295"/>
              <a:gd name="connsiteY1" fmla="*/ 6723 h 6172200"/>
              <a:gd name="connsiteX2" fmla="*/ 11609295 w 11609295"/>
              <a:gd name="connsiteY2" fmla="*/ 699268 h 6172200"/>
              <a:gd name="connsiteX3" fmla="*/ 11582400 w 11609295"/>
              <a:gd name="connsiteY3" fmla="*/ 6172200 h 6172200"/>
              <a:gd name="connsiteX4" fmla="*/ 0 w 11609295"/>
              <a:gd name="connsiteY4" fmla="*/ 6172200 h 6172200"/>
              <a:gd name="connsiteX5" fmla="*/ 0 w 11609295"/>
              <a:gd name="connsiteY5" fmla="*/ 0 h 6172200"/>
              <a:gd name="connsiteX0" fmla="*/ 0 w 11609295"/>
              <a:gd name="connsiteY0" fmla="*/ 13448 h 6185648"/>
              <a:gd name="connsiteX1" fmla="*/ 11057944 w 11609295"/>
              <a:gd name="connsiteY1" fmla="*/ 0 h 6185648"/>
              <a:gd name="connsiteX2" fmla="*/ 11609295 w 11609295"/>
              <a:gd name="connsiteY2" fmla="*/ 712716 h 6185648"/>
              <a:gd name="connsiteX3" fmla="*/ 11582400 w 11609295"/>
              <a:gd name="connsiteY3" fmla="*/ 6185648 h 6185648"/>
              <a:gd name="connsiteX4" fmla="*/ 0 w 11609295"/>
              <a:gd name="connsiteY4" fmla="*/ 6185648 h 6185648"/>
              <a:gd name="connsiteX5" fmla="*/ 0 w 11609295"/>
              <a:gd name="connsiteY5" fmla="*/ 13448 h 6185648"/>
              <a:gd name="connsiteX0" fmla="*/ 0 w 11602571"/>
              <a:gd name="connsiteY0" fmla="*/ 13448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13448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13909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9273 w 11602571"/>
              <a:gd name="connsiteY4" fmla="*/ 6181117 h 6185648"/>
              <a:gd name="connsiteX5" fmla="*/ 0 w 11602571"/>
              <a:gd name="connsiteY5" fmla="*/ 4385 h 6185648"/>
              <a:gd name="connsiteX0" fmla="*/ 0 w 11602571"/>
              <a:gd name="connsiteY0" fmla="*/ 4385 h 6190180"/>
              <a:gd name="connsiteX1" fmla="*/ 11057944 w 11602571"/>
              <a:gd name="connsiteY1" fmla="*/ 0 h 6190180"/>
              <a:gd name="connsiteX2" fmla="*/ 11602571 w 11602571"/>
              <a:gd name="connsiteY2" fmla="*/ 578245 h 6190180"/>
              <a:gd name="connsiteX3" fmla="*/ 11582400 w 11602571"/>
              <a:gd name="connsiteY3" fmla="*/ 6185648 h 6190180"/>
              <a:gd name="connsiteX4" fmla="*/ 4637 w 11602571"/>
              <a:gd name="connsiteY4" fmla="*/ 6190180 h 6190180"/>
              <a:gd name="connsiteX5" fmla="*/ 0 w 11602571"/>
              <a:gd name="connsiteY5" fmla="*/ 4385 h 6190180"/>
              <a:gd name="connsiteX0" fmla="*/ 0 w 11607230"/>
              <a:gd name="connsiteY0" fmla="*/ 4385 h 6190180"/>
              <a:gd name="connsiteX1" fmla="*/ 11057944 w 11607230"/>
              <a:gd name="connsiteY1" fmla="*/ 0 h 6190180"/>
              <a:gd name="connsiteX2" fmla="*/ 11602571 w 11607230"/>
              <a:gd name="connsiteY2" fmla="*/ 578245 h 6190180"/>
              <a:gd name="connsiteX3" fmla="*/ 11605582 w 11607230"/>
              <a:gd name="connsiteY3" fmla="*/ 6185649 h 6190180"/>
              <a:gd name="connsiteX4" fmla="*/ 4637 w 11607230"/>
              <a:gd name="connsiteY4" fmla="*/ 6190180 h 6190180"/>
              <a:gd name="connsiteX5" fmla="*/ 0 w 11607230"/>
              <a:gd name="connsiteY5" fmla="*/ 4385 h 6190180"/>
              <a:gd name="connsiteX0" fmla="*/ 0 w 11607731"/>
              <a:gd name="connsiteY0" fmla="*/ 4385 h 6190180"/>
              <a:gd name="connsiteX1" fmla="*/ 11057944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  <a:gd name="connsiteX0" fmla="*/ 0 w 11607731"/>
              <a:gd name="connsiteY0" fmla="*/ 4385 h 6190180"/>
              <a:gd name="connsiteX1" fmla="*/ 11141399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07731" h="6190180">
                <a:moveTo>
                  <a:pt x="0" y="4385"/>
                </a:moveTo>
                <a:lnTo>
                  <a:pt x="11141399" y="0"/>
                </a:lnTo>
                <a:lnTo>
                  <a:pt x="11607207" y="433234"/>
                </a:lnTo>
                <a:cubicBezTo>
                  <a:pt x="11600483" y="2302368"/>
                  <a:pt x="11612306" y="4316515"/>
                  <a:pt x="11605582" y="6185649"/>
                </a:cubicBezTo>
                <a:lnTo>
                  <a:pt x="4637" y="6190180"/>
                </a:lnTo>
                <a:cubicBezTo>
                  <a:pt x="1" y="4129759"/>
                  <a:pt x="4636" y="2064806"/>
                  <a:pt x="0" y="4385"/>
                </a:cubicBezTo>
                <a:close/>
              </a:path>
            </a:pathLst>
          </a:custGeom>
          <a:noFill/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sz="1351" dirty="0"/>
          </a:p>
        </p:txBody>
      </p:sp>
    </p:spTree>
    <p:extLst>
      <p:ext uri="{BB962C8B-B14F-4D97-AF65-F5344CB8AC3E}">
        <p14:creationId xmlns:p14="http://schemas.microsoft.com/office/powerpoint/2010/main" val="991993447"/>
      </p:ext>
    </p:extLst>
  </p:cSld>
  <p:clrMapOvr>
    <a:masterClrMapping/>
  </p:clrMapOvr>
  <p:transition spd="med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 —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4812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09600" y="5049826"/>
            <a:ext cx="4876800" cy="284174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lang="en-US" sz="1600" b="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2" name="Title 1"/>
          <p:cNvSpPr>
            <a:spLocks noGrp="1"/>
          </p:cNvSpPr>
          <p:nvPr>
            <p:ph type="ctrTitle"/>
          </p:nvPr>
        </p:nvSpPr>
        <p:spPr>
          <a:xfrm>
            <a:off x="609600" y="3429000"/>
            <a:ext cx="7391400" cy="990600"/>
          </a:xfrm>
        </p:spPr>
        <p:txBody>
          <a:bodyPr anchor="b"/>
          <a:lstStyle>
            <a:lvl1pPr algn="l">
              <a:lnSpc>
                <a:spcPct val="100000"/>
              </a:lnSpc>
              <a:defRPr sz="48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09600" y="5354626"/>
            <a:ext cx="4876800" cy="893774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lang="en-US" sz="1600" b="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4212236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 —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Single Corner Rectangle 19"/>
          <p:cNvSpPr/>
          <p:nvPr/>
        </p:nvSpPr>
        <p:spPr bwMode="ltGray">
          <a:xfrm rot="10800000" flipH="1">
            <a:off x="223838" y="231775"/>
            <a:ext cx="11739562" cy="6405563"/>
          </a:xfrm>
          <a:custGeom>
            <a:avLst/>
            <a:gdLst>
              <a:gd name="connsiteX0" fmla="*/ 0 w 11582400"/>
              <a:gd name="connsiteY0" fmla="*/ 0 h 6172200"/>
              <a:gd name="connsiteX1" fmla="*/ 10553679 w 11582400"/>
              <a:gd name="connsiteY1" fmla="*/ 0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582400"/>
              <a:gd name="connsiteY0" fmla="*/ 0 h 6172200"/>
              <a:gd name="connsiteX1" fmla="*/ 10869685 w 11582400"/>
              <a:gd name="connsiteY1" fmla="*/ 6723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609295"/>
              <a:gd name="connsiteY0" fmla="*/ 0 h 6172200"/>
              <a:gd name="connsiteX1" fmla="*/ 10869685 w 11609295"/>
              <a:gd name="connsiteY1" fmla="*/ 6723 h 6172200"/>
              <a:gd name="connsiteX2" fmla="*/ 11609295 w 11609295"/>
              <a:gd name="connsiteY2" fmla="*/ 699268 h 6172200"/>
              <a:gd name="connsiteX3" fmla="*/ 11582400 w 11609295"/>
              <a:gd name="connsiteY3" fmla="*/ 6172200 h 6172200"/>
              <a:gd name="connsiteX4" fmla="*/ 0 w 11609295"/>
              <a:gd name="connsiteY4" fmla="*/ 6172200 h 6172200"/>
              <a:gd name="connsiteX5" fmla="*/ 0 w 11609295"/>
              <a:gd name="connsiteY5" fmla="*/ 0 h 6172200"/>
              <a:gd name="connsiteX0" fmla="*/ 0 w 11609295"/>
              <a:gd name="connsiteY0" fmla="*/ 13448 h 6185648"/>
              <a:gd name="connsiteX1" fmla="*/ 11057944 w 11609295"/>
              <a:gd name="connsiteY1" fmla="*/ 0 h 6185648"/>
              <a:gd name="connsiteX2" fmla="*/ 11609295 w 11609295"/>
              <a:gd name="connsiteY2" fmla="*/ 712716 h 6185648"/>
              <a:gd name="connsiteX3" fmla="*/ 11582400 w 11609295"/>
              <a:gd name="connsiteY3" fmla="*/ 6185648 h 6185648"/>
              <a:gd name="connsiteX4" fmla="*/ 0 w 11609295"/>
              <a:gd name="connsiteY4" fmla="*/ 6185648 h 6185648"/>
              <a:gd name="connsiteX5" fmla="*/ 0 w 11609295"/>
              <a:gd name="connsiteY5" fmla="*/ 13448 h 6185648"/>
              <a:gd name="connsiteX0" fmla="*/ 0 w 11602571"/>
              <a:gd name="connsiteY0" fmla="*/ 13448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13448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13909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9273 w 11602571"/>
              <a:gd name="connsiteY4" fmla="*/ 6181117 h 6185648"/>
              <a:gd name="connsiteX5" fmla="*/ 0 w 11602571"/>
              <a:gd name="connsiteY5" fmla="*/ 4385 h 6185648"/>
              <a:gd name="connsiteX0" fmla="*/ 0 w 11602571"/>
              <a:gd name="connsiteY0" fmla="*/ 4385 h 6190180"/>
              <a:gd name="connsiteX1" fmla="*/ 11057944 w 11602571"/>
              <a:gd name="connsiteY1" fmla="*/ 0 h 6190180"/>
              <a:gd name="connsiteX2" fmla="*/ 11602571 w 11602571"/>
              <a:gd name="connsiteY2" fmla="*/ 578245 h 6190180"/>
              <a:gd name="connsiteX3" fmla="*/ 11582400 w 11602571"/>
              <a:gd name="connsiteY3" fmla="*/ 6185648 h 6190180"/>
              <a:gd name="connsiteX4" fmla="*/ 4637 w 11602571"/>
              <a:gd name="connsiteY4" fmla="*/ 6190180 h 6190180"/>
              <a:gd name="connsiteX5" fmla="*/ 0 w 11602571"/>
              <a:gd name="connsiteY5" fmla="*/ 4385 h 6190180"/>
              <a:gd name="connsiteX0" fmla="*/ 0 w 11607230"/>
              <a:gd name="connsiteY0" fmla="*/ 4385 h 6190180"/>
              <a:gd name="connsiteX1" fmla="*/ 11057944 w 11607230"/>
              <a:gd name="connsiteY1" fmla="*/ 0 h 6190180"/>
              <a:gd name="connsiteX2" fmla="*/ 11602571 w 11607230"/>
              <a:gd name="connsiteY2" fmla="*/ 578245 h 6190180"/>
              <a:gd name="connsiteX3" fmla="*/ 11605582 w 11607230"/>
              <a:gd name="connsiteY3" fmla="*/ 6185649 h 6190180"/>
              <a:gd name="connsiteX4" fmla="*/ 4637 w 11607230"/>
              <a:gd name="connsiteY4" fmla="*/ 6190180 h 6190180"/>
              <a:gd name="connsiteX5" fmla="*/ 0 w 11607230"/>
              <a:gd name="connsiteY5" fmla="*/ 4385 h 6190180"/>
              <a:gd name="connsiteX0" fmla="*/ 0 w 11607731"/>
              <a:gd name="connsiteY0" fmla="*/ 4385 h 6190180"/>
              <a:gd name="connsiteX1" fmla="*/ 11057944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  <a:gd name="connsiteX0" fmla="*/ 0 w 11607731"/>
              <a:gd name="connsiteY0" fmla="*/ 4385 h 6190180"/>
              <a:gd name="connsiteX1" fmla="*/ 11141399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07731" h="6190180">
                <a:moveTo>
                  <a:pt x="0" y="4385"/>
                </a:moveTo>
                <a:lnTo>
                  <a:pt x="11141399" y="0"/>
                </a:lnTo>
                <a:lnTo>
                  <a:pt x="11607207" y="433234"/>
                </a:lnTo>
                <a:cubicBezTo>
                  <a:pt x="11600483" y="2302368"/>
                  <a:pt x="11612306" y="4316515"/>
                  <a:pt x="11605582" y="6185649"/>
                </a:cubicBezTo>
                <a:lnTo>
                  <a:pt x="4637" y="6190180"/>
                </a:lnTo>
                <a:cubicBezTo>
                  <a:pt x="1" y="4129759"/>
                  <a:pt x="4636" y="2064806"/>
                  <a:pt x="0" y="4385"/>
                </a:cubicBezTo>
                <a:close/>
              </a:path>
            </a:pathLst>
          </a:custGeom>
          <a:noFill/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351" dirty="0"/>
          </a:p>
        </p:txBody>
      </p:sp>
      <p:sp>
        <p:nvSpPr>
          <p:cNvPr id="6" name="TextBox 5"/>
          <p:cNvSpPr txBox="1"/>
          <p:nvPr/>
        </p:nvSpPr>
        <p:spPr>
          <a:xfrm>
            <a:off x="11142663" y="7734300"/>
            <a:ext cx="914400" cy="914400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 defTabSz="914377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351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09600" y="5049826"/>
            <a:ext cx="4876800" cy="284174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lang="en-US" sz="1600" b="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09600" y="3429000"/>
            <a:ext cx="7391400" cy="990600"/>
          </a:xfrm>
        </p:spPr>
        <p:txBody>
          <a:bodyPr anchor="b"/>
          <a:lstStyle>
            <a:lvl1pPr algn="l">
              <a:lnSpc>
                <a:spcPct val="100000"/>
              </a:lnSpc>
              <a:defRPr sz="4800" b="1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09600" y="5354626"/>
            <a:ext cx="4876800" cy="893774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lang="en-US" sz="1600" b="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Snip Single Corner Rectangle 19"/>
          <p:cNvSpPr/>
          <p:nvPr/>
        </p:nvSpPr>
        <p:spPr bwMode="ltGray">
          <a:xfrm rot="10800000" flipH="1">
            <a:off x="223381" y="231216"/>
            <a:ext cx="11740019" cy="6405490"/>
          </a:xfrm>
          <a:custGeom>
            <a:avLst/>
            <a:gdLst>
              <a:gd name="connsiteX0" fmla="*/ 0 w 11582400"/>
              <a:gd name="connsiteY0" fmla="*/ 0 h 6172200"/>
              <a:gd name="connsiteX1" fmla="*/ 10553679 w 11582400"/>
              <a:gd name="connsiteY1" fmla="*/ 0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582400"/>
              <a:gd name="connsiteY0" fmla="*/ 0 h 6172200"/>
              <a:gd name="connsiteX1" fmla="*/ 10869685 w 11582400"/>
              <a:gd name="connsiteY1" fmla="*/ 6723 h 6172200"/>
              <a:gd name="connsiteX2" fmla="*/ 11582400 w 11582400"/>
              <a:gd name="connsiteY2" fmla="*/ 1028721 h 6172200"/>
              <a:gd name="connsiteX3" fmla="*/ 11582400 w 11582400"/>
              <a:gd name="connsiteY3" fmla="*/ 6172200 h 6172200"/>
              <a:gd name="connsiteX4" fmla="*/ 0 w 11582400"/>
              <a:gd name="connsiteY4" fmla="*/ 6172200 h 6172200"/>
              <a:gd name="connsiteX5" fmla="*/ 0 w 11582400"/>
              <a:gd name="connsiteY5" fmla="*/ 0 h 6172200"/>
              <a:gd name="connsiteX0" fmla="*/ 0 w 11609295"/>
              <a:gd name="connsiteY0" fmla="*/ 0 h 6172200"/>
              <a:gd name="connsiteX1" fmla="*/ 10869685 w 11609295"/>
              <a:gd name="connsiteY1" fmla="*/ 6723 h 6172200"/>
              <a:gd name="connsiteX2" fmla="*/ 11609295 w 11609295"/>
              <a:gd name="connsiteY2" fmla="*/ 699268 h 6172200"/>
              <a:gd name="connsiteX3" fmla="*/ 11582400 w 11609295"/>
              <a:gd name="connsiteY3" fmla="*/ 6172200 h 6172200"/>
              <a:gd name="connsiteX4" fmla="*/ 0 w 11609295"/>
              <a:gd name="connsiteY4" fmla="*/ 6172200 h 6172200"/>
              <a:gd name="connsiteX5" fmla="*/ 0 w 11609295"/>
              <a:gd name="connsiteY5" fmla="*/ 0 h 6172200"/>
              <a:gd name="connsiteX0" fmla="*/ 0 w 11609295"/>
              <a:gd name="connsiteY0" fmla="*/ 13448 h 6185648"/>
              <a:gd name="connsiteX1" fmla="*/ 11057944 w 11609295"/>
              <a:gd name="connsiteY1" fmla="*/ 0 h 6185648"/>
              <a:gd name="connsiteX2" fmla="*/ 11609295 w 11609295"/>
              <a:gd name="connsiteY2" fmla="*/ 712716 h 6185648"/>
              <a:gd name="connsiteX3" fmla="*/ 11582400 w 11609295"/>
              <a:gd name="connsiteY3" fmla="*/ 6185648 h 6185648"/>
              <a:gd name="connsiteX4" fmla="*/ 0 w 11609295"/>
              <a:gd name="connsiteY4" fmla="*/ 6185648 h 6185648"/>
              <a:gd name="connsiteX5" fmla="*/ 0 w 11609295"/>
              <a:gd name="connsiteY5" fmla="*/ 13448 h 6185648"/>
              <a:gd name="connsiteX0" fmla="*/ 0 w 11602571"/>
              <a:gd name="connsiteY0" fmla="*/ 13448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13448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0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13909 w 11602571"/>
              <a:gd name="connsiteY4" fmla="*/ 6185648 h 6185648"/>
              <a:gd name="connsiteX5" fmla="*/ 0 w 11602571"/>
              <a:gd name="connsiteY5" fmla="*/ 4385 h 6185648"/>
              <a:gd name="connsiteX0" fmla="*/ 0 w 11602571"/>
              <a:gd name="connsiteY0" fmla="*/ 4385 h 6185648"/>
              <a:gd name="connsiteX1" fmla="*/ 11057944 w 11602571"/>
              <a:gd name="connsiteY1" fmla="*/ 0 h 6185648"/>
              <a:gd name="connsiteX2" fmla="*/ 11602571 w 11602571"/>
              <a:gd name="connsiteY2" fmla="*/ 578245 h 6185648"/>
              <a:gd name="connsiteX3" fmla="*/ 11582400 w 11602571"/>
              <a:gd name="connsiteY3" fmla="*/ 6185648 h 6185648"/>
              <a:gd name="connsiteX4" fmla="*/ 9273 w 11602571"/>
              <a:gd name="connsiteY4" fmla="*/ 6181117 h 6185648"/>
              <a:gd name="connsiteX5" fmla="*/ 0 w 11602571"/>
              <a:gd name="connsiteY5" fmla="*/ 4385 h 6185648"/>
              <a:gd name="connsiteX0" fmla="*/ 0 w 11602571"/>
              <a:gd name="connsiteY0" fmla="*/ 4385 h 6190180"/>
              <a:gd name="connsiteX1" fmla="*/ 11057944 w 11602571"/>
              <a:gd name="connsiteY1" fmla="*/ 0 h 6190180"/>
              <a:gd name="connsiteX2" fmla="*/ 11602571 w 11602571"/>
              <a:gd name="connsiteY2" fmla="*/ 578245 h 6190180"/>
              <a:gd name="connsiteX3" fmla="*/ 11582400 w 11602571"/>
              <a:gd name="connsiteY3" fmla="*/ 6185648 h 6190180"/>
              <a:gd name="connsiteX4" fmla="*/ 4637 w 11602571"/>
              <a:gd name="connsiteY4" fmla="*/ 6190180 h 6190180"/>
              <a:gd name="connsiteX5" fmla="*/ 0 w 11602571"/>
              <a:gd name="connsiteY5" fmla="*/ 4385 h 6190180"/>
              <a:gd name="connsiteX0" fmla="*/ 0 w 11607230"/>
              <a:gd name="connsiteY0" fmla="*/ 4385 h 6190180"/>
              <a:gd name="connsiteX1" fmla="*/ 11057944 w 11607230"/>
              <a:gd name="connsiteY1" fmla="*/ 0 h 6190180"/>
              <a:gd name="connsiteX2" fmla="*/ 11602571 w 11607230"/>
              <a:gd name="connsiteY2" fmla="*/ 578245 h 6190180"/>
              <a:gd name="connsiteX3" fmla="*/ 11605582 w 11607230"/>
              <a:gd name="connsiteY3" fmla="*/ 6185649 h 6190180"/>
              <a:gd name="connsiteX4" fmla="*/ 4637 w 11607230"/>
              <a:gd name="connsiteY4" fmla="*/ 6190180 h 6190180"/>
              <a:gd name="connsiteX5" fmla="*/ 0 w 11607230"/>
              <a:gd name="connsiteY5" fmla="*/ 4385 h 6190180"/>
              <a:gd name="connsiteX0" fmla="*/ 0 w 11607731"/>
              <a:gd name="connsiteY0" fmla="*/ 4385 h 6190180"/>
              <a:gd name="connsiteX1" fmla="*/ 11057944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  <a:gd name="connsiteX0" fmla="*/ 0 w 11607731"/>
              <a:gd name="connsiteY0" fmla="*/ 4385 h 6190180"/>
              <a:gd name="connsiteX1" fmla="*/ 11141399 w 11607731"/>
              <a:gd name="connsiteY1" fmla="*/ 0 h 6190180"/>
              <a:gd name="connsiteX2" fmla="*/ 11607207 w 11607731"/>
              <a:gd name="connsiteY2" fmla="*/ 433234 h 6190180"/>
              <a:gd name="connsiteX3" fmla="*/ 11605582 w 11607731"/>
              <a:gd name="connsiteY3" fmla="*/ 6185649 h 6190180"/>
              <a:gd name="connsiteX4" fmla="*/ 4637 w 11607731"/>
              <a:gd name="connsiteY4" fmla="*/ 6190180 h 6190180"/>
              <a:gd name="connsiteX5" fmla="*/ 0 w 11607731"/>
              <a:gd name="connsiteY5" fmla="*/ 4385 h 619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07731" h="6190180">
                <a:moveTo>
                  <a:pt x="0" y="4385"/>
                </a:moveTo>
                <a:lnTo>
                  <a:pt x="11141399" y="0"/>
                </a:lnTo>
                <a:lnTo>
                  <a:pt x="11607207" y="433234"/>
                </a:lnTo>
                <a:cubicBezTo>
                  <a:pt x="11600483" y="2302368"/>
                  <a:pt x="11612306" y="4316515"/>
                  <a:pt x="11605582" y="6185649"/>
                </a:cubicBezTo>
                <a:lnTo>
                  <a:pt x="4637" y="6190180"/>
                </a:lnTo>
                <a:cubicBezTo>
                  <a:pt x="1" y="4129759"/>
                  <a:pt x="4636" y="2064806"/>
                  <a:pt x="0" y="4385"/>
                </a:cubicBezTo>
                <a:close/>
              </a:path>
            </a:pathLst>
          </a:custGeom>
          <a:noFill/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sz="1351" dirty="0"/>
          </a:p>
        </p:txBody>
      </p:sp>
    </p:spTree>
    <p:extLst>
      <p:ext uri="{BB962C8B-B14F-4D97-AF65-F5344CB8AC3E}">
        <p14:creationId xmlns:p14="http://schemas.microsoft.com/office/powerpoint/2010/main" val="2454471979"/>
      </p:ext>
    </p:extLst>
  </p:cSld>
  <p:clrMapOvr>
    <a:masterClrMapping/>
  </p:clrMapOvr>
  <p:transition spd="med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 W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609440" y="1524000"/>
            <a:ext cx="6705760" cy="4572000"/>
          </a:xfrm>
        </p:spPr>
        <p:txBody>
          <a:bodyPr lIns="0" tIns="457200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467601" y="1524000"/>
            <a:ext cx="4111784" cy="4572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C1F66A9-7378-41A9-89CD-DFBF994E4B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D22B812-DB4E-429F-8FFB-1124BE02E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E74DA62-25F7-4EE0-B05C-C9129B221B3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92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442" y="521208"/>
            <a:ext cx="10969943" cy="41148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09600" y="1524000"/>
            <a:ext cx="10972800" cy="457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86CF624A-924D-448A-8317-B13325B407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69975CD6-BA39-4E3B-98E9-35DBC99C0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90778" y="6453294"/>
            <a:ext cx="181539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CD3B0F7-7084-44C8-AD14-3433D1D24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D487FE-548A-2AA4-45BE-0402974757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4112" y="6408551"/>
            <a:ext cx="1869899" cy="27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969020"/>
      </p:ext>
    </p:extLst>
  </p:cSld>
  <p:clrMapOvr>
    <a:masterClrMapping/>
  </p:clrMapOvr>
  <p:transition spd="med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20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B7594-DAD2-438F-A8DE-528A145D0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9ACE9E-C223-4814-8090-C3AF12158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s-I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2DB5E9-5896-4E12-8E06-E44D344EA7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344693-8B56-43D7-9113-133D063A4E0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2860B88-EE6C-4739-AA85-B81DD8202C7F}"/>
              </a:ext>
            </a:extLst>
          </p:cNvPr>
          <p:cNvSpPr/>
          <p:nvPr/>
        </p:nvSpPr>
        <p:spPr bwMode="gray">
          <a:xfrm>
            <a:off x="1036963" y="1902281"/>
            <a:ext cx="676245" cy="591065"/>
          </a:xfrm>
          <a:prstGeom prst="rect">
            <a:avLst/>
          </a:prstGeom>
          <a:solidFill>
            <a:schemeClr val="accent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2800" b="1" dirty="0"/>
              <a:t>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52D407-79A0-4982-A122-7B491FC08172}"/>
              </a:ext>
            </a:extLst>
          </p:cNvPr>
          <p:cNvSpPr/>
          <p:nvPr/>
        </p:nvSpPr>
        <p:spPr bwMode="gray">
          <a:xfrm>
            <a:off x="1036963" y="2681652"/>
            <a:ext cx="676245" cy="593214"/>
          </a:xfrm>
          <a:prstGeom prst="rect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2800" b="1" dirty="0"/>
              <a:t>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EDD2ED1-35BF-40D1-8923-137D50CEF2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8747" y="1681460"/>
            <a:ext cx="2305252" cy="310896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C9E7F45-4A5D-4038-BB7C-0E67706E5F2A}"/>
              </a:ext>
            </a:extLst>
          </p:cNvPr>
          <p:cNvSpPr/>
          <p:nvPr/>
        </p:nvSpPr>
        <p:spPr bwMode="gray">
          <a:xfrm>
            <a:off x="1036963" y="3437199"/>
            <a:ext cx="676245" cy="593214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2800" b="1" dirty="0"/>
              <a:t>3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4C4AF91-53D0-475D-AA42-36D40FDB3C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98650" y="1974850"/>
            <a:ext cx="5343525" cy="393700"/>
          </a:xfrm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5F7F3219-EEED-410D-B1FF-0B7739FD627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98649" y="2781409"/>
            <a:ext cx="5343525" cy="393700"/>
          </a:xfrm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10072421-8168-4D30-A71F-AC506121643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898649" y="3548426"/>
            <a:ext cx="5343525" cy="393700"/>
          </a:xfrm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0914123"/>
      </p:ext>
    </p:extLst>
  </p:cSld>
  <p:clrMapOvr>
    <a:masterClrMapping/>
  </p:clrMapOvr>
  <p:transition spd="med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)2021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BB3F0-6484-4CD6-95FE-13B0F7228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6" name="Google Shape;925;p32">
            <a:extLst>
              <a:ext uri="{FF2B5EF4-FFF2-40B4-BE49-F238E27FC236}">
                <a16:creationId xmlns:a16="http://schemas.microsoft.com/office/drawing/2014/main" id="{86D381F6-4AE8-4635-9F59-8A6D2F7DC4EE}"/>
              </a:ext>
            </a:extLst>
          </p:cNvPr>
          <p:cNvGrpSpPr/>
          <p:nvPr/>
        </p:nvGrpSpPr>
        <p:grpSpPr>
          <a:xfrm>
            <a:off x="602800" y="1262916"/>
            <a:ext cx="9484613" cy="1207888"/>
            <a:chOff x="2088100" y="1263904"/>
            <a:chExt cx="4967942" cy="734571"/>
          </a:xfrm>
        </p:grpSpPr>
        <p:sp>
          <p:nvSpPr>
            <p:cNvPr id="7" name="Google Shape;926;p32">
              <a:extLst>
                <a:ext uri="{FF2B5EF4-FFF2-40B4-BE49-F238E27FC236}">
                  <a16:creationId xmlns:a16="http://schemas.microsoft.com/office/drawing/2014/main" id="{A2CA9582-52CF-4AF3-85E0-763D7F7429CD}"/>
                </a:ext>
              </a:extLst>
            </p:cNvPr>
            <p:cNvSpPr/>
            <p:nvPr/>
          </p:nvSpPr>
          <p:spPr>
            <a:xfrm>
              <a:off x="2088100" y="1288964"/>
              <a:ext cx="4967942" cy="709511"/>
            </a:xfrm>
            <a:custGeom>
              <a:avLst/>
              <a:gdLst/>
              <a:ahLst/>
              <a:cxnLst/>
              <a:rect l="l" t="t" r="r" b="b"/>
              <a:pathLst>
                <a:path w="185250" h="26457" extrusionOk="0">
                  <a:moveTo>
                    <a:pt x="180499" y="1"/>
                  </a:moveTo>
                  <a:lnTo>
                    <a:pt x="91000" y="1"/>
                  </a:lnTo>
                  <a:lnTo>
                    <a:pt x="88428" y="1"/>
                  </a:lnTo>
                  <a:lnTo>
                    <a:pt x="3311" y="1"/>
                  </a:lnTo>
                  <a:cubicBezTo>
                    <a:pt x="1477" y="1"/>
                    <a:pt x="1" y="1477"/>
                    <a:pt x="1" y="3311"/>
                  </a:cubicBezTo>
                  <a:lnTo>
                    <a:pt x="1" y="23147"/>
                  </a:lnTo>
                  <a:cubicBezTo>
                    <a:pt x="1" y="24980"/>
                    <a:pt x="1477" y="26456"/>
                    <a:pt x="3311" y="26456"/>
                  </a:cubicBezTo>
                  <a:lnTo>
                    <a:pt x="88428" y="26456"/>
                  </a:lnTo>
                  <a:lnTo>
                    <a:pt x="91000" y="26456"/>
                  </a:lnTo>
                  <a:lnTo>
                    <a:pt x="180499" y="26456"/>
                  </a:lnTo>
                  <a:cubicBezTo>
                    <a:pt x="183131" y="26456"/>
                    <a:pt x="185250" y="24337"/>
                    <a:pt x="185250" y="21706"/>
                  </a:cubicBezTo>
                  <a:lnTo>
                    <a:pt x="185250" y="4740"/>
                  </a:lnTo>
                  <a:cubicBezTo>
                    <a:pt x="185250" y="2120"/>
                    <a:pt x="183119" y="1"/>
                    <a:pt x="180499" y="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" name="Google Shape;928;p32">
              <a:extLst>
                <a:ext uri="{FF2B5EF4-FFF2-40B4-BE49-F238E27FC236}">
                  <a16:creationId xmlns:a16="http://schemas.microsoft.com/office/drawing/2014/main" id="{A3C6EDFC-A64C-4A06-B484-3621C646636B}"/>
                </a:ext>
              </a:extLst>
            </p:cNvPr>
            <p:cNvSpPr/>
            <p:nvPr/>
          </p:nvSpPr>
          <p:spPr>
            <a:xfrm>
              <a:off x="2088100" y="1263904"/>
              <a:ext cx="2735760" cy="709832"/>
            </a:xfrm>
            <a:custGeom>
              <a:avLst/>
              <a:gdLst/>
              <a:ahLst/>
              <a:cxnLst/>
              <a:rect l="l" t="t" r="r" b="b"/>
              <a:pathLst>
                <a:path w="102014" h="26469" extrusionOk="0">
                  <a:moveTo>
                    <a:pt x="3311" y="1"/>
                  </a:moveTo>
                  <a:cubicBezTo>
                    <a:pt x="1477" y="1"/>
                    <a:pt x="1" y="1489"/>
                    <a:pt x="1" y="3311"/>
                  </a:cubicBezTo>
                  <a:lnTo>
                    <a:pt x="1" y="23159"/>
                  </a:lnTo>
                  <a:cubicBezTo>
                    <a:pt x="1" y="24980"/>
                    <a:pt x="1477" y="26469"/>
                    <a:pt x="3311" y="26469"/>
                  </a:cubicBezTo>
                  <a:lnTo>
                    <a:pt x="91000" y="26469"/>
                  </a:lnTo>
                  <a:cubicBezTo>
                    <a:pt x="92036" y="26469"/>
                    <a:pt x="93012" y="25980"/>
                    <a:pt x="93643" y="25147"/>
                  </a:cubicBezTo>
                  <a:lnTo>
                    <a:pt x="101132" y="15229"/>
                  </a:lnTo>
                  <a:cubicBezTo>
                    <a:pt x="102013" y="14050"/>
                    <a:pt x="102013" y="12419"/>
                    <a:pt x="101132" y="11240"/>
                  </a:cubicBezTo>
                  <a:lnTo>
                    <a:pt x="93643" y="1323"/>
                  </a:lnTo>
                  <a:cubicBezTo>
                    <a:pt x="93012" y="489"/>
                    <a:pt x="92036" y="1"/>
                    <a:pt x="910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" name="Google Shape;929;p32">
              <a:extLst>
                <a:ext uri="{FF2B5EF4-FFF2-40B4-BE49-F238E27FC236}">
                  <a16:creationId xmlns:a16="http://schemas.microsoft.com/office/drawing/2014/main" id="{A3CC21DF-3DB1-48B9-B445-7D55B86F0C54}"/>
                </a:ext>
              </a:extLst>
            </p:cNvPr>
            <p:cNvSpPr/>
            <p:nvPr/>
          </p:nvSpPr>
          <p:spPr>
            <a:xfrm>
              <a:off x="4065102" y="1372083"/>
              <a:ext cx="516357" cy="516357"/>
            </a:xfrm>
            <a:custGeom>
              <a:avLst/>
              <a:gdLst/>
              <a:ahLst/>
              <a:cxnLst/>
              <a:rect l="l" t="t" r="r" b="b"/>
              <a:pathLst>
                <a:path w="13967" h="13967" extrusionOk="0">
                  <a:moveTo>
                    <a:pt x="6989" y="0"/>
                  </a:moveTo>
                  <a:cubicBezTo>
                    <a:pt x="3132" y="0"/>
                    <a:pt x="0" y="3120"/>
                    <a:pt x="0" y="6977"/>
                  </a:cubicBezTo>
                  <a:cubicBezTo>
                    <a:pt x="0" y="10835"/>
                    <a:pt x="3132" y="13966"/>
                    <a:pt x="6989" y="13966"/>
                  </a:cubicBezTo>
                  <a:cubicBezTo>
                    <a:pt x="10847" y="13966"/>
                    <a:pt x="13966" y="10835"/>
                    <a:pt x="13966" y="6977"/>
                  </a:cubicBezTo>
                  <a:cubicBezTo>
                    <a:pt x="13966" y="3120"/>
                    <a:pt x="10847" y="0"/>
                    <a:pt x="6989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00" dirty="0"/>
            </a:p>
          </p:txBody>
        </p:sp>
        <p:sp>
          <p:nvSpPr>
            <p:cNvPr id="11" name="Google Shape;930;p32">
              <a:extLst>
                <a:ext uri="{FF2B5EF4-FFF2-40B4-BE49-F238E27FC236}">
                  <a16:creationId xmlns:a16="http://schemas.microsoft.com/office/drawing/2014/main" id="{544D3E11-F92E-4877-AD1E-5FC9001B699B}"/>
                </a:ext>
              </a:extLst>
            </p:cNvPr>
            <p:cNvSpPr/>
            <p:nvPr/>
          </p:nvSpPr>
          <p:spPr>
            <a:xfrm>
              <a:off x="4076525" y="1349200"/>
              <a:ext cx="516357" cy="516357"/>
            </a:xfrm>
            <a:custGeom>
              <a:avLst/>
              <a:gdLst/>
              <a:ahLst/>
              <a:cxnLst/>
              <a:rect l="l" t="t" r="r" b="b"/>
              <a:pathLst>
                <a:path w="13967" h="13967" extrusionOk="0">
                  <a:moveTo>
                    <a:pt x="6990" y="0"/>
                  </a:moveTo>
                  <a:cubicBezTo>
                    <a:pt x="3132" y="0"/>
                    <a:pt x="1" y="3120"/>
                    <a:pt x="1" y="6977"/>
                  </a:cubicBezTo>
                  <a:cubicBezTo>
                    <a:pt x="1" y="10835"/>
                    <a:pt x="3132" y="13966"/>
                    <a:pt x="6990" y="13966"/>
                  </a:cubicBezTo>
                  <a:cubicBezTo>
                    <a:pt x="10847" y="13966"/>
                    <a:pt x="13967" y="10835"/>
                    <a:pt x="13967" y="6977"/>
                  </a:cubicBezTo>
                  <a:cubicBezTo>
                    <a:pt x="13967" y="3120"/>
                    <a:pt x="10847" y="0"/>
                    <a:pt x="6990" y="0"/>
                  </a:cubicBezTo>
                  <a:close/>
                </a:path>
              </a:pathLst>
            </a:custGeom>
            <a:solidFill>
              <a:srgbClr val="F6FAFA"/>
            </a:solidFill>
            <a:ln>
              <a:noFill/>
            </a:ln>
          </p:spPr>
          <p:txBody>
            <a:bodyPr spcFirstLastPara="1" wrap="square" lIns="0" tIns="91425" rIns="0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2500" dirty="0">
                  <a:solidFill>
                    <a:schemeClr val="accent1"/>
                  </a:solidFill>
                  <a:latin typeface="+mj-lt"/>
                  <a:ea typeface="Fira Sans Extra Condensed Medium"/>
                  <a:cs typeface="Fira Sans Extra Condensed Medium"/>
                  <a:sym typeface="Fira Sans Extra Condensed Medium"/>
                </a:rPr>
                <a:t>01</a:t>
              </a:r>
              <a:endParaRPr sz="2500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oogle Shape;934;p32">
            <a:extLst>
              <a:ext uri="{FF2B5EF4-FFF2-40B4-BE49-F238E27FC236}">
                <a16:creationId xmlns:a16="http://schemas.microsoft.com/office/drawing/2014/main" id="{B1F3E60C-716B-4CB4-A6A7-E80E603371E8}"/>
              </a:ext>
            </a:extLst>
          </p:cNvPr>
          <p:cNvGrpSpPr/>
          <p:nvPr/>
        </p:nvGrpSpPr>
        <p:grpSpPr>
          <a:xfrm>
            <a:off x="609325" y="4936432"/>
            <a:ext cx="9484613" cy="1223344"/>
            <a:chOff x="2088100" y="3653917"/>
            <a:chExt cx="4967942" cy="743970"/>
          </a:xfrm>
        </p:grpSpPr>
        <p:sp>
          <p:nvSpPr>
            <p:cNvPr id="16" name="Google Shape;935;p32">
              <a:extLst>
                <a:ext uri="{FF2B5EF4-FFF2-40B4-BE49-F238E27FC236}">
                  <a16:creationId xmlns:a16="http://schemas.microsoft.com/office/drawing/2014/main" id="{84085F51-840C-40CE-BE60-33C9E7E5EA3A}"/>
                </a:ext>
              </a:extLst>
            </p:cNvPr>
            <p:cNvSpPr/>
            <p:nvPr/>
          </p:nvSpPr>
          <p:spPr>
            <a:xfrm>
              <a:off x="2088100" y="3688403"/>
              <a:ext cx="4967942" cy="709484"/>
            </a:xfrm>
            <a:custGeom>
              <a:avLst/>
              <a:gdLst/>
              <a:ahLst/>
              <a:cxnLst/>
              <a:rect l="l" t="t" r="r" b="b"/>
              <a:pathLst>
                <a:path w="185250" h="26456" extrusionOk="0">
                  <a:moveTo>
                    <a:pt x="180499" y="0"/>
                  </a:moveTo>
                  <a:lnTo>
                    <a:pt x="91000" y="0"/>
                  </a:lnTo>
                  <a:lnTo>
                    <a:pt x="88428" y="0"/>
                  </a:lnTo>
                  <a:lnTo>
                    <a:pt x="3311" y="0"/>
                  </a:lnTo>
                  <a:cubicBezTo>
                    <a:pt x="1477" y="0"/>
                    <a:pt x="1" y="1477"/>
                    <a:pt x="1" y="3310"/>
                  </a:cubicBezTo>
                  <a:lnTo>
                    <a:pt x="1" y="23146"/>
                  </a:lnTo>
                  <a:cubicBezTo>
                    <a:pt x="1" y="24979"/>
                    <a:pt x="1477" y="26456"/>
                    <a:pt x="3311" y="26456"/>
                  </a:cubicBezTo>
                  <a:lnTo>
                    <a:pt x="88428" y="26456"/>
                  </a:lnTo>
                  <a:lnTo>
                    <a:pt x="91000" y="26456"/>
                  </a:lnTo>
                  <a:lnTo>
                    <a:pt x="180499" y="26456"/>
                  </a:lnTo>
                  <a:cubicBezTo>
                    <a:pt x="183131" y="26456"/>
                    <a:pt x="185250" y="24336"/>
                    <a:pt x="185250" y="21717"/>
                  </a:cubicBezTo>
                  <a:lnTo>
                    <a:pt x="185250" y="4739"/>
                  </a:lnTo>
                  <a:cubicBezTo>
                    <a:pt x="185250" y="2119"/>
                    <a:pt x="183119" y="0"/>
                    <a:pt x="18049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" name="Google Shape;937;p32">
              <a:extLst>
                <a:ext uri="{FF2B5EF4-FFF2-40B4-BE49-F238E27FC236}">
                  <a16:creationId xmlns:a16="http://schemas.microsoft.com/office/drawing/2014/main" id="{058ECCE5-C9E9-4960-A5DC-CCCDE8F9C670}"/>
                </a:ext>
              </a:extLst>
            </p:cNvPr>
            <p:cNvSpPr/>
            <p:nvPr/>
          </p:nvSpPr>
          <p:spPr>
            <a:xfrm>
              <a:off x="2088100" y="3653917"/>
              <a:ext cx="2735760" cy="709806"/>
            </a:xfrm>
            <a:custGeom>
              <a:avLst/>
              <a:gdLst/>
              <a:ahLst/>
              <a:cxnLst/>
              <a:rect l="l" t="t" r="r" b="b"/>
              <a:pathLst>
                <a:path w="102014" h="26468" extrusionOk="0">
                  <a:moveTo>
                    <a:pt x="3311" y="0"/>
                  </a:moveTo>
                  <a:cubicBezTo>
                    <a:pt x="1477" y="0"/>
                    <a:pt x="1" y="1489"/>
                    <a:pt x="1" y="3310"/>
                  </a:cubicBezTo>
                  <a:lnTo>
                    <a:pt x="1" y="23146"/>
                  </a:lnTo>
                  <a:cubicBezTo>
                    <a:pt x="1" y="24980"/>
                    <a:pt x="1477" y="26468"/>
                    <a:pt x="3311" y="26468"/>
                  </a:cubicBezTo>
                  <a:lnTo>
                    <a:pt x="91000" y="26468"/>
                  </a:lnTo>
                  <a:cubicBezTo>
                    <a:pt x="92036" y="26468"/>
                    <a:pt x="93012" y="25980"/>
                    <a:pt x="93643" y="25146"/>
                  </a:cubicBezTo>
                  <a:lnTo>
                    <a:pt x="101132" y="15228"/>
                  </a:lnTo>
                  <a:cubicBezTo>
                    <a:pt x="102013" y="14050"/>
                    <a:pt x="102013" y="12418"/>
                    <a:pt x="101132" y="11240"/>
                  </a:cubicBezTo>
                  <a:lnTo>
                    <a:pt x="93643" y="1322"/>
                  </a:lnTo>
                  <a:cubicBezTo>
                    <a:pt x="93012" y="488"/>
                    <a:pt x="92036" y="0"/>
                    <a:pt x="9100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" name="Google Shape;938;p32">
              <a:extLst>
                <a:ext uri="{FF2B5EF4-FFF2-40B4-BE49-F238E27FC236}">
                  <a16:creationId xmlns:a16="http://schemas.microsoft.com/office/drawing/2014/main" id="{6F70C12E-0AAF-4DC4-B65D-CF410B116FA9}"/>
                </a:ext>
              </a:extLst>
            </p:cNvPr>
            <p:cNvSpPr/>
            <p:nvPr/>
          </p:nvSpPr>
          <p:spPr>
            <a:xfrm>
              <a:off x="4065102" y="3762083"/>
              <a:ext cx="516357" cy="516357"/>
            </a:xfrm>
            <a:custGeom>
              <a:avLst/>
              <a:gdLst/>
              <a:ahLst/>
              <a:cxnLst/>
              <a:rect l="l" t="t" r="r" b="b"/>
              <a:pathLst>
                <a:path w="13967" h="13967" extrusionOk="0">
                  <a:moveTo>
                    <a:pt x="6989" y="0"/>
                  </a:moveTo>
                  <a:cubicBezTo>
                    <a:pt x="3132" y="0"/>
                    <a:pt x="0" y="3120"/>
                    <a:pt x="0" y="6977"/>
                  </a:cubicBezTo>
                  <a:cubicBezTo>
                    <a:pt x="0" y="10835"/>
                    <a:pt x="3132" y="13966"/>
                    <a:pt x="6989" y="13966"/>
                  </a:cubicBezTo>
                  <a:cubicBezTo>
                    <a:pt x="10847" y="13966"/>
                    <a:pt x="13966" y="10835"/>
                    <a:pt x="13966" y="6977"/>
                  </a:cubicBezTo>
                  <a:cubicBezTo>
                    <a:pt x="13966" y="3120"/>
                    <a:pt x="10847" y="0"/>
                    <a:pt x="6989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00" dirty="0"/>
            </a:p>
          </p:txBody>
        </p:sp>
        <p:sp>
          <p:nvSpPr>
            <p:cNvPr id="20" name="Google Shape;939;p32">
              <a:extLst>
                <a:ext uri="{FF2B5EF4-FFF2-40B4-BE49-F238E27FC236}">
                  <a16:creationId xmlns:a16="http://schemas.microsoft.com/office/drawing/2014/main" id="{6267F498-4882-4CBA-9440-ABCB76803231}"/>
                </a:ext>
              </a:extLst>
            </p:cNvPr>
            <p:cNvSpPr/>
            <p:nvPr/>
          </p:nvSpPr>
          <p:spPr>
            <a:xfrm>
              <a:off x="4076525" y="3739200"/>
              <a:ext cx="516357" cy="516357"/>
            </a:xfrm>
            <a:custGeom>
              <a:avLst/>
              <a:gdLst/>
              <a:ahLst/>
              <a:cxnLst/>
              <a:rect l="l" t="t" r="r" b="b"/>
              <a:pathLst>
                <a:path w="13967" h="13967" extrusionOk="0">
                  <a:moveTo>
                    <a:pt x="6990" y="0"/>
                  </a:moveTo>
                  <a:cubicBezTo>
                    <a:pt x="3132" y="0"/>
                    <a:pt x="1" y="3120"/>
                    <a:pt x="1" y="6977"/>
                  </a:cubicBezTo>
                  <a:cubicBezTo>
                    <a:pt x="1" y="10835"/>
                    <a:pt x="3132" y="13966"/>
                    <a:pt x="6990" y="13966"/>
                  </a:cubicBezTo>
                  <a:cubicBezTo>
                    <a:pt x="10847" y="13966"/>
                    <a:pt x="13967" y="10835"/>
                    <a:pt x="13967" y="6977"/>
                  </a:cubicBezTo>
                  <a:cubicBezTo>
                    <a:pt x="13967" y="3120"/>
                    <a:pt x="10847" y="0"/>
                    <a:pt x="6990" y="0"/>
                  </a:cubicBezTo>
                  <a:close/>
                </a:path>
              </a:pathLst>
            </a:custGeom>
            <a:solidFill>
              <a:srgbClr val="F6FAFA"/>
            </a:solidFill>
            <a:ln>
              <a:noFill/>
            </a:ln>
          </p:spPr>
          <p:txBody>
            <a:bodyPr spcFirstLastPara="1" wrap="square" lIns="0" tIns="91425" rIns="0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500" dirty="0">
                  <a:solidFill>
                    <a:schemeClr val="accent6"/>
                  </a:solidFill>
                  <a:latin typeface="+mj-lt"/>
                  <a:ea typeface="Fira Sans Extra Condensed Medium"/>
                  <a:cs typeface="Fira Sans Extra Condensed Medium"/>
                  <a:sym typeface="Fira Sans Extra Condensed Medium"/>
                </a:rPr>
                <a:t>04</a:t>
              </a:r>
              <a:endParaRPr sz="2500" dirty="0">
                <a:solidFill>
                  <a:schemeClr val="accent6"/>
                </a:solidFill>
                <a:latin typeface="+mj-lt"/>
              </a:endParaRPr>
            </a:p>
          </p:txBody>
        </p:sp>
      </p:grpSp>
      <p:grpSp>
        <p:nvGrpSpPr>
          <p:cNvPr id="24" name="Google Shape;943;p32">
            <a:extLst>
              <a:ext uri="{FF2B5EF4-FFF2-40B4-BE49-F238E27FC236}">
                <a16:creationId xmlns:a16="http://schemas.microsoft.com/office/drawing/2014/main" id="{56F27233-E582-46C5-B0C0-67461C948A2D}"/>
              </a:ext>
            </a:extLst>
          </p:cNvPr>
          <p:cNvGrpSpPr/>
          <p:nvPr/>
        </p:nvGrpSpPr>
        <p:grpSpPr>
          <a:xfrm>
            <a:off x="602800" y="2491243"/>
            <a:ext cx="9484613" cy="1204999"/>
            <a:chOff x="2088100" y="2060047"/>
            <a:chExt cx="4967942" cy="732814"/>
          </a:xfrm>
        </p:grpSpPr>
        <p:sp>
          <p:nvSpPr>
            <p:cNvPr id="25" name="Google Shape;944;p32">
              <a:extLst>
                <a:ext uri="{FF2B5EF4-FFF2-40B4-BE49-F238E27FC236}">
                  <a16:creationId xmlns:a16="http://schemas.microsoft.com/office/drawing/2014/main" id="{C74DDE7A-8DE1-4B44-B56C-A418345AD1C6}"/>
                </a:ext>
              </a:extLst>
            </p:cNvPr>
            <p:cNvSpPr/>
            <p:nvPr/>
          </p:nvSpPr>
          <p:spPr>
            <a:xfrm>
              <a:off x="2088100" y="2083029"/>
              <a:ext cx="4967942" cy="709832"/>
            </a:xfrm>
            <a:custGeom>
              <a:avLst/>
              <a:gdLst/>
              <a:ahLst/>
              <a:cxnLst/>
              <a:rect l="l" t="t" r="r" b="b"/>
              <a:pathLst>
                <a:path w="185250" h="26469" extrusionOk="0">
                  <a:moveTo>
                    <a:pt x="180499" y="1"/>
                  </a:moveTo>
                  <a:lnTo>
                    <a:pt x="91000" y="1"/>
                  </a:lnTo>
                  <a:lnTo>
                    <a:pt x="88428" y="1"/>
                  </a:lnTo>
                  <a:lnTo>
                    <a:pt x="3311" y="1"/>
                  </a:lnTo>
                  <a:cubicBezTo>
                    <a:pt x="1477" y="1"/>
                    <a:pt x="1" y="1489"/>
                    <a:pt x="1" y="3311"/>
                  </a:cubicBezTo>
                  <a:lnTo>
                    <a:pt x="1" y="23158"/>
                  </a:lnTo>
                  <a:cubicBezTo>
                    <a:pt x="1" y="24980"/>
                    <a:pt x="1477" y="26468"/>
                    <a:pt x="3311" y="26468"/>
                  </a:cubicBezTo>
                  <a:lnTo>
                    <a:pt x="88428" y="26468"/>
                  </a:lnTo>
                  <a:lnTo>
                    <a:pt x="91000" y="26468"/>
                  </a:lnTo>
                  <a:lnTo>
                    <a:pt x="180499" y="26468"/>
                  </a:lnTo>
                  <a:cubicBezTo>
                    <a:pt x="183131" y="26468"/>
                    <a:pt x="185250" y="24337"/>
                    <a:pt x="185250" y="21718"/>
                  </a:cubicBezTo>
                  <a:lnTo>
                    <a:pt x="185250" y="4751"/>
                  </a:lnTo>
                  <a:cubicBezTo>
                    <a:pt x="185250" y="2132"/>
                    <a:pt x="183119" y="1"/>
                    <a:pt x="180499" y="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" name="Google Shape;946;p32">
              <a:extLst>
                <a:ext uri="{FF2B5EF4-FFF2-40B4-BE49-F238E27FC236}">
                  <a16:creationId xmlns:a16="http://schemas.microsoft.com/office/drawing/2014/main" id="{1EAD010A-9E15-4950-B6FC-E8B7B5EE664C}"/>
                </a:ext>
              </a:extLst>
            </p:cNvPr>
            <p:cNvSpPr/>
            <p:nvPr/>
          </p:nvSpPr>
          <p:spPr>
            <a:xfrm>
              <a:off x="2088100" y="2060047"/>
              <a:ext cx="2735760" cy="709806"/>
            </a:xfrm>
            <a:custGeom>
              <a:avLst/>
              <a:gdLst/>
              <a:ahLst/>
              <a:cxnLst/>
              <a:rect l="l" t="t" r="r" b="b"/>
              <a:pathLst>
                <a:path w="102014" h="26468" extrusionOk="0">
                  <a:moveTo>
                    <a:pt x="3311" y="0"/>
                  </a:moveTo>
                  <a:cubicBezTo>
                    <a:pt x="1477" y="0"/>
                    <a:pt x="1" y="1489"/>
                    <a:pt x="1" y="3310"/>
                  </a:cubicBezTo>
                  <a:lnTo>
                    <a:pt x="1" y="23146"/>
                  </a:lnTo>
                  <a:cubicBezTo>
                    <a:pt x="1" y="24980"/>
                    <a:pt x="1477" y="26468"/>
                    <a:pt x="3311" y="26468"/>
                  </a:cubicBezTo>
                  <a:lnTo>
                    <a:pt x="91000" y="26468"/>
                  </a:lnTo>
                  <a:cubicBezTo>
                    <a:pt x="92036" y="26468"/>
                    <a:pt x="93012" y="25980"/>
                    <a:pt x="93643" y="25146"/>
                  </a:cubicBezTo>
                  <a:lnTo>
                    <a:pt x="101132" y="15228"/>
                  </a:lnTo>
                  <a:cubicBezTo>
                    <a:pt x="102013" y="14050"/>
                    <a:pt x="102013" y="12419"/>
                    <a:pt x="101132" y="11240"/>
                  </a:cubicBezTo>
                  <a:lnTo>
                    <a:pt x="93643" y="1322"/>
                  </a:lnTo>
                  <a:cubicBezTo>
                    <a:pt x="93012" y="489"/>
                    <a:pt x="92036" y="0"/>
                    <a:pt x="910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" name="Google Shape;947;p32">
              <a:extLst>
                <a:ext uri="{FF2B5EF4-FFF2-40B4-BE49-F238E27FC236}">
                  <a16:creationId xmlns:a16="http://schemas.microsoft.com/office/drawing/2014/main" id="{389B0938-36C9-4A9A-931D-8CBC3DDD1ED3}"/>
                </a:ext>
              </a:extLst>
            </p:cNvPr>
            <p:cNvSpPr/>
            <p:nvPr/>
          </p:nvSpPr>
          <p:spPr>
            <a:xfrm>
              <a:off x="4065102" y="2168213"/>
              <a:ext cx="516357" cy="516357"/>
            </a:xfrm>
            <a:custGeom>
              <a:avLst/>
              <a:gdLst/>
              <a:ahLst/>
              <a:cxnLst/>
              <a:rect l="l" t="t" r="r" b="b"/>
              <a:pathLst>
                <a:path w="13967" h="13967" extrusionOk="0">
                  <a:moveTo>
                    <a:pt x="6989" y="0"/>
                  </a:moveTo>
                  <a:cubicBezTo>
                    <a:pt x="3132" y="0"/>
                    <a:pt x="0" y="3120"/>
                    <a:pt x="0" y="6977"/>
                  </a:cubicBezTo>
                  <a:cubicBezTo>
                    <a:pt x="0" y="10835"/>
                    <a:pt x="3132" y="13966"/>
                    <a:pt x="6989" y="13966"/>
                  </a:cubicBezTo>
                  <a:cubicBezTo>
                    <a:pt x="10847" y="13966"/>
                    <a:pt x="13966" y="10835"/>
                    <a:pt x="13966" y="6977"/>
                  </a:cubicBezTo>
                  <a:cubicBezTo>
                    <a:pt x="13966" y="3120"/>
                    <a:pt x="10847" y="0"/>
                    <a:pt x="6989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00" dirty="0"/>
            </a:p>
          </p:txBody>
        </p:sp>
        <p:sp>
          <p:nvSpPr>
            <p:cNvPr id="29" name="Google Shape;948;p32">
              <a:extLst>
                <a:ext uri="{FF2B5EF4-FFF2-40B4-BE49-F238E27FC236}">
                  <a16:creationId xmlns:a16="http://schemas.microsoft.com/office/drawing/2014/main" id="{50D0A292-BCB4-4F20-AA74-6C5BB65E89B3}"/>
                </a:ext>
              </a:extLst>
            </p:cNvPr>
            <p:cNvSpPr/>
            <p:nvPr/>
          </p:nvSpPr>
          <p:spPr>
            <a:xfrm>
              <a:off x="4076525" y="2145330"/>
              <a:ext cx="516357" cy="516357"/>
            </a:xfrm>
            <a:custGeom>
              <a:avLst/>
              <a:gdLst/>
              <a:ahLst/>
              <a:cxnLst/>
              <a:rect l="l" t="t" r="r" b="b"/>
              <a:pathLst>
                <a:path w="13967" h="13967" extrusionOk="0">
                  <a:moveTo>
                    <a:pt x="6990" y="0"/>
                  </a:moveTo>
                  <a:cubicBezTo>
                    <a:pt x="3132" y="0"/>
                    <a:pt x="1" y="3120"/>
                    <a:pt x="1" y="6977"/>
                  </a:cubicBezTo>
                  <a:cubicBezTo>
                    <a:pt x="1" y="10835"/>
                    <a:pt x="3132" y="13966"/>
                    <a:pt x="6990" y="13966"/>
                  </a:cubicBezTo>
                  <a:cubicBezTo>
                    <a:pt x="10847" y="13966"/>
                    <a:pt x="13967" y="10835"/>
                    <a:pt x="13967" y="6977"/>
                  </a:cubicBezTo>
                  <a:cubicBezTo>
                    <a:pt x="13967" y="3120"/>
                    <a:pt x="10847" y="0"/>
                    <a:pt x="6990" y="0"/>
                  </a:cubicBezTo>
                  <a:close/>
                </a:path>
              </a:pathLst>
            </a:custGeom>
            <a:solidFill>
              <a:srgbClr val="F6FAFA"/>
            </a:solidFill>
            <a:ln>
              <a:noFill/>
            </a:ln>
          </p:spPr>
          <p:txBody>
            <a:bodyPr spcFirstLastPara="1" wrap="square" lIns="0" tIns="91425" rIns="0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500" dirty="0">
                  <a:solidFill>
                    <a:schemeClr val="accent4"/>
                  </a:solidFill>
                  <a:latin typeface="+mj-lt"/>
                  <a:ea typeface="Fira Sans Extra Condensed Medium"/>
                  <a:cs typeface="Fira Sans Extra Condensed Medium"/>
                  <a:sym typeface="Fira Sans Extra Condensed Medium"/>
                </a:rPr>
                <a:t>02</a:t>
              </a:r>
              <a:endParaRPr sz="2500" dirty="0">
                <a:solidFill>
                  <a:schemeClr val="accent4"/>
                </a:solidFill>
                <a:latin typeface="+mj-lt"/>
              </a:endParaRPr>
            </a:p>
          </p:txBody>
        </p:sp>
      </p:grpSp>
      <p:grpSp>
        <p:nvGrpSpPr>
          <p:cNvPr id="33" name="Google Shape;952;p32">
            <a:extLst>
              <a:ext uri="{FF2B5EF4-FFF2-40B4-BE49-F238E27FC236}">
                <a16:creationId xmlns:a16="http://schemas.microsoft.com/office/drawing/2014/main" id="{2214D517-39A5-44E7-A564-A858C0063C84}"/>
              </a:ext>
            </a:extLst>
          </p:cNvPr>
          <p:cNvGrpSpPr/>
          <p:nvPr/>
        </p:nvGrpSpPr>
        <p:grpSpPr>
          <a:xfrm>
            <a:off x="602663" y="3704267"/>
            <a:ext cx="9484613" cy="1214437"/>
            <a:chOff x="2088100" y="2856982"/>
            <a:chExt cx="4967942" cy="738553"/>
          </a:xfrm>
        </p:grpSpPr>
        <p:sp>
          <p:nvSpPr>
            <p:cNvPr id="34" name="Google Shape;953;p32">
              <a:extLst>
                <a:ext uri="{FF2B5EF4-FFF2-40B4-BE49-F238E27FC236}">
                  <a16:creationId xmlns:a16="http://schemas.microsoft.com/office/drawing/2014/main" id="{1759FE7D-26AF-4202-9291-CB84ABF03231}"/>
                </a:ext>
              </a:extLst>
            </p:cNvPr>
            <p:cNvSpPr/>
            <p:nvPr/>
          </p:nvSpPr>
          <p:spPr>
            <a:xfrm>
              <a:off x="2088100" y="2885703"/>
              <a:ext cx="4967942" cy="709832"/>
            </a:xfrm>
            <a:custGeom>
              <a:avLst/>
              <a:gdLst/>
              <a:ahLst/>
              <a:cxnLst/>
              <a:rect l="l" t="t" r="r" b="b"/>
              <a:pathLst>
                <a:path w="185250" h="26469" extrusionOk="0">
                  <a:moveTo>
                    <a:pt x="180499" y="1"/>
                  </a:moveTo>
                  <a:lnTo>
                    <a:pt x="91000" y="1"/>
                  </a:lnTo>
                  <a:lnTo>
                    <a:pt x="88428" y="1"/>
                  </a:lnTo>
                  <a:lnTo>
                    <a:pt x="3311" y="1"/>
                  </a:lnTo>
                  <a:cubicBezTo>
                    <a:pt x="1477" y="1"/>
                    <a:pt x="1" y="1489"/>
                    <a:pt x="1" y="3311"/>
                  </a:cubicBezTo>
                  <a:lnTo>
                    <a:pt x="1" y="23147"/>
                  </a:lnTo>
                  <a:cubicBezTo>
                    <a:pt x="1" y="24980"/>
                    <a:pt x="1477" y="26468"/>
                    <a:pt x="3311" y="26468"/>
                  </a:cubicBezTo>
                  <a:lnTo>
                    <a:pt x="88428" y="26468"/>
                  </a:lnTo>
                  <a:lnTo>
                    <a:pt x="91000" y="26468"/>
                  </a:lnTo>
                  <a:lnTo>
                    <a:pt x="180499" y="26468"/>
                  </a:lnTo>
                  <a:cubicBezTo>
                    <a:pt x="183131" y="26468"/>
                    <a:pt x="185250" y="24337"/>
                    <a:pt x="185250" y="21718"/>
                  </a:cubicBezTo>
                  <a:lnTo>
                    <a:pt x="185250" y="4751"/>
                  </a:lnTo>
                  <a:cubicBezTo>
                    <a:pt x="185250" y="2120"/>
                    <a:pt x="183119" y="1"/>
                    <a:pt x="180499" y="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" name="Google Shape;955;p32">
              <a:extLst>
                <a:ext uri="{FF2B5EF4-FFF2-40B4-BE49-F238E27FC236}">
                  <a16:creationId xmlns:a16="http://schemas.microsoft.com/office/drawing/2014/main" id="{E5CF947C-73CD-4C1F-9E44-D3CE016F37EE}"/>
                </a:ext>
              </a:extLst>
            </p:cNvPr>
            <p:cNvSpPr/>
            <p:nvPr/>
          </p:nvSpPr>
          <p:spPr>
            <a:xfrm>
              <a:off x="2088100" y="2856982"/>
              <a:ext cx="2735760" cy="709806"/>
            </a:xfrm>
            <a:custGeom>
              <a:avLst/>
              <a:gdLst/>
              <a:ahLst/>
              <a:cxnLst/>
              <a:rect l="l" t="t" r="r" b="b"/>
              <a:pathLst>
                <a:path w="102014" h="26468" extrusionOk="0">
                  <a:moveTo>
                    <a:pt x="3311" y="0"/>
                  </a:moveTo>
                  <a:cubicBezTo>
                    <a:pt x="1477" y="0"/>
                    <a:pt x="1" y="1489"/>
                    <a:pt x="1" y="3310"/>
                  </a:cubicBezTo>
                  <a:lnTo>
                    <a:pt x="1" y="23146"/>
                  </a:lnTo>
                  <a:cubicBezTo>
                    <a:pt x="1" y="24980"/>
                    <a:pt x="1477" y="26468"/>
                    <a:pt x="3311" y="26468"/>
                  </a:cubicBezTo>
                  <a:lnTo>
                    <a:pt x="91000" y="26468"/>
                  </a:lnTo>
                  <a:cubicBezTo>
                    <a:pt x="92036" y="26468"/>
                    <a:pt x="93012" y="25980"/>
                    <a:pt x="93643" y="25146"/>
                  </a:cubicBezTo>
                  <a:lnTo>
                    <a:pt x="101132" y="15228"/>
                  </a:lnTo>
                  <a:cubicBezTo>
                    <a:pt x="102013" y="14050"/>
                    <a:pt x="102013" y="12419"/>
                    <a:pt x="101132" y="11240"/>
                  </a:cubicBezTo>
                  <a:lnTo>
                    <a:pt x="93643" y="1322"/>
                  </a:lnTo>
                  <a:cubicBezTo>
                    <a:pt x="93012" y="488"/>
                    <a:pt x="92036" y="0"/>
                    <a:pt x="910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7" name="Google Shape;956;p32">
              <a:extLst>
                <a:ext uri="{FF2B5EF4-FFF2-40B4-BE49-F238E27FC236}">
                  <a16:creationId xmlns:a16="http://schemas.microsoft.com/office/drawing/2014/main" id="{34841205-629C-41C8-A85C-395C071D9A75}"/>
                </a:ext>
              </a:extLst>
            </p:cNvPr>
            <p:cNvSpPr/>
            <p:nvPr/>
          </p:nvSpPr>
          <p:spPr>
            <a:xfrm>
              <a:off x="4065102" y="2965148"/>
              <a:ext cx="516357" cy="516357"/>
            </a:xfrm>
            <a:custGeom>
              <a:avLst/>
              <a:gdLst/>
              <a:ahLst/>
              <a:cxnLst/>
              <a:rect l="l" t="t" r="r" b="b"/>
              <a:pathLst>
                <a:path w="13967" h="13967" extrusionOk="0">
                  <a:moveTo>
                    <a:pt x="6989" y="0"/>
                  </a:moveTo>
                  <a:cubicBezTo>
                    <a:pt x="3132" y="0"/>
                    <a:pt x="0" y="3120"/>
                    <a:pt x="0" y="6977"/>
                  </a:cubicBezTo>
                  <a:cubicBezTo>
                    <a:pt x="0" y="10835"/>
                    <a:pt x="3132" y="13966"/>
                    <a:pt x="6989" y="13966"/>
                  </a:cubicBezTo>
                  <a:cubicBezTo>
                    <a:pt x="10847" y="13966"/>
                    <a:pt x="13966" y="10835"/>
                    <a:pt x="13966" y="6977"/>
                  </a:cubicBezTo>
                  <a:cubicBezTo>
                    <a:pt x="13966" y="3120"/>
                    <a:pt x="10847" y="0"/>
                    <a:pt x="698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00" dirty="0"/>
            </a:p>
          </p:txBody>
        </p:sp>
        <p:sp>
          <p:nvSpPr>
            <p:cNvPr id="38" name="Google Shape;957;p32">
              <a:extLst>
                <a:ext uri="{FF2B5EF4-FFF2-40B4-BE49-F238E27FC236}">
                  <a16:creationId xmlns:a16="http://schemas.microsoft.com/office/drawing/2014/main" id="{F13E43B6-5596-457D-B4B3-2E18A016AE8D}"/>
                </a:ext>
              </a:extLst>
            </p:cNvPr>
            <p:cNvSpPr/>
            <p:nvPr/>
          </p:nvSpPr>
          <p:spPr>
            <a:xfrm>
              <a:off x="4076525" y="2942265"/>
              <a:ext cx="516357" cy="516357"/>
            </a:xfrm>
            <a:custGeom>
              <a:avLst/>
              <a:gdLst/>
              <a:ahLst/>
              <a:cxnLst/>
              <a:rect l="l" t="t" r="r" b="b"/>
              <a:pathLst>
                <a:path w="13967" h="13967" extrusionOk="0">
                  <a:moveTo>
                    <a:pt x="6990" y="0"/>
                  </a:moveTo>
                  <a:cubicBezTo>
                    <a:pt x="3132" y="0"/>
                    <a:pt x="1" y="3120"/>
                    <a:pt x="1" y="6977"/>
                  </a:cubicBezTo>
                  <a:cubicBezTo>
                    <a:pt x="1" y="10835"/>
                    <a:pt x="3132" y="13966"/>
                    <a:pt x="6990" y="13966"/>
                  </a:cubicBezTo>
                  <a:cubicBezTo>
                    <a:pt x="10847" y="13966"/>
                    <a:pt x="13967" y="10835"/>
                    <a:pt x="13967" y="6977"/>
                  </a:cubicBezTo>
                  <a:cubicBezTo>
                    <a:pt x="13967" y="3120"/>
                    <a:pt x="10847" y="0"/>
                    <a:pt x="6990" y="0"/>
                  </a:cubicBezTo>
                  <a:close/>
                </a:path>
              </a:pathLst>
            </a:custGeom>
            <a:solidFill>
              <a:srgbClr val="F6FAFA"/>
            </a:solidFill>
            <a:ln>
              <a:noFill/>
            </a:ln>
          </p:spPr>
          <p:txBody>
            <a:bodyPr spcFirstLastPara="1" wrap="square" lIns="0" tIns="91425" rIns="0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500" dirty="0">
                  <a:solidFill>
                    <a:schemeClr val="accent3"/>
                  </a:solidFill>
                  <a:latin typeface="+mj-lt"/>
                  <a:ea typeface="Fira Sans Extra Condensed Medium"/>
                  <a:cs typeface="Fira Sans Extra Condensed Medium"/>
                  <a:sym typeface="Fira Sans Extra Condensed Medium"/>
                </a:rPr>
                <a:t>03</a:t>
              </a:r>
              <a:endParaRPr sz="2500" dirty="0">
                <a:solidFill>
                  <a:schemeClr val="accent3"/>
                </a:solidFill>
                <a:latin typeface="+mj-lt"/>
              </a:endParaRPr>
            </a:p>
          </p:txBody>
        </p:sp>
      </p:grp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755EC7F4-9DF4-47A9-B95F-D22120F8A3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46138" y="1524001"/>
            <a:ext cx="3370262" cy="674688"/>
          </a:xfrm>
        </p:spPr>
        <p:txBody>
          <a:bodyPr anchor="ctr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179387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6" name="Text Placeholder 44">
            <a:extLst>
              <a:ext uri="{FF2B5EF4-FFF2-40B4-BE49-F238E27FC236}">
                <a16:creationId xmlns:a16="http://schemas.microsoft.com/office/drawing/2014/main" id="{0E0F8220-665E-4395-9F3B-C06094E9AF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71437" y="2737482"/>
            <a:ext cx="3370262" cy="674688"/>
          </a:xfrm>
        </p:spPr>
        <p:txBody>
          <a:bodyPr anchor="ctr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179387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7" name="Text Placeholder 44">
            <a:extLst>
              <a:ext uri="{FF2B5EF4-FFF2-40B4-BE49-F238E27FC236}">
                <a16:creationId xmlns:a16="http://schemas.microsoft.com/office/drawing/2014/main" id="{8D12A127-2379-4A42-BED8-3C4D15F79A4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71437" y="3952754"/>
            <a:ext cx="3370262" cy="674688"/>
          </a:xfrm>
        </p:spPr>
        <p:txBody>
          <a:bodyPr anchor="ctr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179387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2FA74088-FEAB-4C06-99E2-19169E9A66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66691" y="5163858"/>
            <a:ext cx="3370262" cy="674688"/>
          </a:xfrm>
        </p:spPr>
        <p:txBody>
          <a:bodyPr anchor="ctr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179387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2758FF07-A2D8-45CF-9BFD-FCFFFA47B5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6000" y="1441450"/>
            <a:ext cx="3733800" cy="846138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51" name="Text Placeholder 49">
            <a:extLst>
              <a:ext uri="{FF2B5EF4-FFF2-40B4-BE49-F238E27FC236}">
                <a16:creationId xmlns:a16="http://schemas.microsoft.com/office/drawing/2014/main" id="{B5A0C328-3D2F-40CF-A827-E89F5E91D6D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089713" y="2662113"/>
            <a:ext cx="3733800" cy="846138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52" name="Text Placeholder 49">
            <a:extLst>
              <a:ext uri="{FF2B5EF4-FFF2-40B4-BE49-F238E27FC236}">
                <a16:creationId xmlns:a16="http://schemas.microsoft.com/office/drawing/2014/main" id="{1298D1C9-03F5-45F3-9ED5-B68CE0458BC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96000" y="3888509"/>
            <a:ext cx="3733800" cy="846138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55" name="Text Placeholder 49">
            <a:extLst>
              <a:ext uri="{FF2B5EF4-FFF2-40B4-BE49-F238E27FC236}">
                <a16:creationId xmlns:a16="http://schemas.microsoft.com/office/drawing/2014/main" id="{05E4E38C-6829-4F95-9AB4-FA70D33E2E1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96000" y="5130808"/>
            <a:ext cx="3733800" cy="846138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56" name="Date Placeholder 55">
            <a:extLst>
              <a:ext uri="{FF2B5EF4-FFF2-40B4-BE49-F238E27FC236}">
                <a16:creationId xmlns:a16="http://schemas.microsoft.com/office/drawing/2014/main" id="{34BE8347-0BEC-457B-A7BB-2E2714A62DE2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endParaRPr lang="is-IS" dirty="0"/>
          </a:p>
        </p:txBody>
      </p:sp>
      <p:sp>
        <p:nvSpPr>
          <p:cNvPr id="57" name="Footer Placeholder 56">
            <a:extLst>
              <a:ext uri="{FF2B5EF4-FFF2-40B4-BE49-F238E27FC236}">
                <a16:creationId xmlns:a16="http://schemas.microsoft.com/office/drawing/2014/main" id="{1359E015-2124-4328-8DB1-1F9F9195B601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  <p:sp>
        <p:nvSpPr>
          <p:cNvPr id="58" name="Slide Number Placeholder 57">
            <a:extLst>
              <a:ext uri="{FF2B5EF4-FFF2-40B4-BE49-F238E27FC236}">
                <a16:creationId xmlns:a16="http://schemas.microsoft.com/office/drawing/2014/main" id="{120ECD4F-2A52-46F8-8B3E-A7DE198CCEBB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42180087"/>
      </p:ext>
    </p:extLst>
  </p:cSld>
  <p:clrMapOvr>
    <a:masterClrMapping/>
  </p:clrMapOvr>
  <p:transition spd="med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_2021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BB3F0-6484-4CD6-95FE-13B0F7228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6" name="Google Shape;925;p32">
            <a:extLst>
              <a:ext uri="{FF2B5EF4-FFF2-40B4-BE49-F238E27FC236}">
                <a16:creationId xmlns:a16="http://schemas.microsoft.com/office/drawing/2014/main" id="{86D381F6-4AE8-4635-9F59-8A6D2F7DC4EE}"/>
              </a:ext>
            </a:extLst>
          </p:cNvPr>
          <p:cNvGrpSpPr/>
          <p:nvPr userDrawn="1"/>
        </p:nvGrpSpPr>
        <p:grpSpPr>
          <a:xfrm>
            <a:off x="602800" y="1262916"/>
            <a:ext cx="9484613" cy="1207888"/>
            <a:chOff x="2088100" y="1263904"/>
            <a:chExt cx="4967942" cy="734571"/>
          </a:xfrm>
        </p:grpSpPr>
        <p:sp>
          <p:nvSpPr>
            <p:cNvPr id="7" name="Google Shape;926;p32">
              <a:extLst>
                <a:ext uri="{FF2B5EF4-FFF2-40B4-BE49-F238E27FC236}">
                  <a16:creationId xmlns:a16="http://schemas.microsoft.com/office/drawing/2014/main" id="{A2CA9582-52CF-4AF3-85E0-763D7F7429CD}"/>
                </a:ext>
              </a:extLst>
            </p:cNvPr>
            <p:cNvSpPr/>
            <p:nvPr/>
          </p:nvSpPr>
          <p:spPr>
            <a:xfrm>
              <a:off x="2088100" y="1288964"/>
              <a:ext cx="4967942" cy="709511"/>
            </a:xfrm>
            <a:custGeom>
              <a:avLst/>
              <a:gdLst/>
              <a:ahLst/>
              <a:cxnLst/>
              <a:rect l="l" t="t" r="r" b="b"/>
              <a:pathLst>
                <a:path w="185250" h="26457" extrusionOk="0">
                  <a:moveTo>
                    <a:pt x="180499" y="1"/>
                  </a:moveTo>
                  <a:lnTo>
                    <a:pt x="91000" y="1"/>
                  </a:lnTo>
                  <a:lnTo>
                    <a:pt x="88428" y="1"/>
                  </a:lnTo>
                  <a:lnTo>
                    <a:pt x="3311" y="1"/>
                  </a:lnTo>
                  <a:cubicBezTo>
                    <a:pt x="1477" y="1"/>
                    <a:pt x="1" y="1477"/>
                    <a:pt x="1" y="3311"/>
                  </a:cubicBezTo>
                  <a:lnTo>
                    <a:pt x="1" y="23147"/>
                  </a:lnTo>
                  <a:cubicBezTo>
                    <a:pt x="1" y="24980"/>
                    <a:pt x="1477" y="26456"/>
                    <a:pt x="3311" y="26456"/>
                  </a:cubicBezTo>
                  <a:lnTo>
                    <a:pt x="88428" y="26456"/>
                  </a:lnTo>
                  <a:lnTo>
                    <a:pt x="91000" y="26456"/>
                  </a:lnTo>
                  <a:lnTo>
                    <a:pt x="180499" y="26456"/>
                  </a:lnTo>
                  <a:cubicBezTo>
                    <a:pt x="183131" y="26456"/>
                    <a:pt x="185250" y="24337"/>
                    <a:pt x="185250" y="21706"/>
                  </a:cubicBezTo>
                  <a:lnTo>
                    <a:pt x="185250" y="4740"/>
                  </a:lnTo>
                  <a:cubicBezTo>
                    <a:pt x="185250" y="2120"/>
                    <a:pt x="183119" y="1"/>
                    <a:pt x="180499" y="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" name="Google Shape;928;p32">
              <a:extLst>
                <a:ext uri="{FF2B5EF4-FFF2-40B4-BE49-F238E27FC236}">
                  <a16:creationId xmlns:a16="http://schemas.microsoft.com/office/drawing/2014/main" id="{A3C6EDFC-A64C-4A06-B484-3621C646636B}"/>
                </a:ext>
              </a:extLst>
            </p:cNvPr>
            <p:cNvSpPr/>
            <p:nvPr/>
          </p:nvSpPr>
          <p:spPr>
            <a:xfrm>
              <a:off x="2088100" y="1263904"/>
              <a:ext cx="2735760" cy="709832"/>
            </a:xfrm>
            <a:custGeom>
              <a:avLst/>
              <a:gdLst/>
              <a:ahLst/>
              <a:cxnLst/>
              <a:rect l="l" t="t" r="r" b="b"/>
              <a:pathLst>
                <a:path w="102014" h="26469" extrusionOk="0">
                  <a:moveTo>
                    <a:pt x="3311" y="1"/>
                  </a:moveTo>
                  <a:cubicBezTo>
                    <a:pt x="1477" y="1"/>
                    <a:pt x="1" y="1489"/>
                    <a:pt x="1" y="3311"/>
                  </a:cubicBezTo>
                  <a:lnTo>
                    <a:pt x="1" y="23159"/>
                  </a:lnTo>
                  <a:cubicBezTo>
                    <a:pt x="1" y="24980"/>
                    <a:pt x="1477" y="26469"/>
                    <a:pt x="3311" y="26469"/>
                  </a:cubicBezTo>
                  <a:lnTo>
                    <a:pt x="91000" y="26469"/>
                  </a:lnTo>
                  <a:cubicBezTo>
                    <a:pt x="92036" y="26469"/>
                    <a:pt x="93012" y="25980"/>
                    <a:pt x="93643" y="25147"/>
                  </a:cubicBezTo>
                  <a:lnTo>
                    <a:pt x="101132" y="15229"/>
                  </a:lnTo>
                  <a:cubicBezTo>
                    <a:pt x="102013" y="14050"/>
                    <a:pt x="102013" y="12419"/>
                    <a:pt x="101132" y="11240"/>
                  </a:cubicBezTo>
                  <a:lnTo>
                    <a:pt x="93643" y="1323"/>
                  </a:lnTo>
                  <a:cubicBezTo>
                    <a:pt x="93012" y="489"/>
                    <a:pt x="92036" y="1"/>
                    <a:pt x="9100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" name="Google Shape;929;p32">
              <a:extLst>
                <a:ext uri="{FF2B5EF4-FFF2-40B4-BE49-F238E27FC236}">
                  <a16:creationId xmlns:a16="http://schemas.microsoft.com/office/drawing/2014/main" id="{A3CC21DF-3DB1-48B9-B445-7D55B86F0C54}"/>
                </a:ext>
              </a:extLst>
            </p:cNvPr>
            <p:cNvSpPr/>
            <p:nvPr/>
          </p:nvSpPr>
          <p:spPr>
            <a:xfrm>
              <a:off x="4065102" y="1372083"/>
              <a:ext cx="516357" cy="516357"/>
            </a:xfrm>
            <a:custGeom>
              <a:avLst/>
              <a:gdLst/>
              <a:ahLst/>
              <a:cxnLst/>
              <a:rect l="l" t="t" r="r" b="b"/>
              <a:pathLst>
                <a:path w="13967" h="13967" extrusionOk="0">
                  <a:moveTo>
                    <a:pt x="6989" y="0"/>
                  </a:moveTo>
                  <a:cubicBezTo>
                    <a:pt x="3132" y="0"/>
                    <a:pt x="0" y="3120"/>
                    <a:pt x="0" y="6977"/>
                  </a:cubicBezTo>
                  <a:cubicBezTo>
                    <a:pt x="0" y="10835"/>
                    <a:pt x="3132" y="13966"/>
                    <a:pt x="6989" y="13966"/>
                  </a:cubicBezTo>
                  <a:cubicBezTo>
                    <a:pt x="10847" y="13966"/>
                    <a:pt x="13966" y="10835"/>
                    <a:pt x="13966" y="6977"/>
                  </a:cubicBezTo>
                  <a:cubicBezTo>
                    <a:pt x="13966" y="3120"/>
                    <a:pt x="10847" y="0"/>
                    <a:pt x="698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00" dirty="0"/>
            </a:p>
          </p:txBody>
        </p:sp>
        <p:sp>
          <p:nvSpPr>
            <p:cNvPr id="11" name="Google Shape;930;p32">
              <a:extLst>
                <a:ext uri="{FF2B5EF4-FFF2-40B4-BE49-F238E27FC236}">
                  <a16:creationId xmlns:a16="http://schemas.microsoft.com/office/drawing/2014/main" id="{544D3E11-F92E-4877-AD1E-5FC9001B699B}"/>
                </a:ext>
              </a:extLst>
            </p:cNvPr>
            <p:cNvSpPr/>
            <p:nvPr/>
          </p:nvSpPr>
          <p:spPr>
            <a:xfrm>
              <a:off x="4076525" y="1349200"/>
              <a:ext cx="516357" cy="516357"/>
            </a:xfrm>
            <a:custGeom>
              <a:avLst/>
              <a:gdLst/>
              <a:ahLst/>
              <a:cxnLst/>
              <a:rect l="l" t="t" r="r" b="b"/>
              <a:pathLst>
                <a:path w="13967" h="13967" extrusionOk="0">
                  <a:moveTo>
                    <a:pt x="6990" y="0"/>
                  </a:moveTo>
                  <a:cubicBezTo>
                    <a:pt x="3132" y="0"/>
                    <a:pt x="1" y="3120"/>
                    <a:pt x="1" y="6977"/>
                  </a:cubicBezTo>
                  <a:cubicBezTo>
                    <a:pt x="1" y="10835"/>
                    <a:pt x="3132" y="13966"/>
                    <a:pt x="6990" y="13966"/>
                  </a:cubicBezTo>
                  <a:cubicBezTo>
                    <a:pt x="10847" y="13966"/>
                    <a:pt x="13967" y="10835"/>
                    <a:pt x="13967" y="6977"/>
                  </a:cubicBezTo>
                  <a:cubicBezTo>
                    <a:pt x="13967" y="3120"/>
                    <a:pt x="10847" y="0"/>
                    <a:pt x="6990" y="0"/>
                  </a:cubicBezTo>
                  <a:close/>
                </a:path>
              </a:pathLst>
            </a:custGeom>
            <a:solidFill>
              <a:srgbClr val="F6FAFA"/>
            </a:solidFill>
            <a:ln>
              <a:noFill/>
            </a:ln>
          </p:spPr>
          <p:txBody>
            <a:bodyPr spcFirstLastPara="1" wrap="square" lIns="0" tIns="91425" rIns="0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2500" dirty="0">
                  <a:solidFill>
                    <a:schemeClr val="tx2"/>
                  </a:solidFill>
                  <a:latin typeface="+mj-lt"/>
                  <a:ea typeface="Fira Sans Extra Condensed Medium"/>
                  <a:cs typeface="Fira Sans Extra Condensed Medium"/>
                  <a:sym typeface="Fira Sans Extra Condensed Medium"/>
                </a:rPr>
                <a:t>01</a:t>
              </a:r>
              <a:endParaRPr sz="2500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4" name="Google Shape;943;p32">
            <a:extLst>
              <a:ext uri="{FF2B5EF4-FFF2-40B4-BE49-F238E27FC236}">
                <a16:creationId xmlns:a16="http://schemas.microsoft.com/office/drawing/2014/main" id="{56F27233-E582-46C5-B0C0-67461C948A2D}"/>
              </a:ext>
            </a:extLst>
          </p:cNvPr>
          <p:cNvGrpSpPr/>
          <p:nvPr userDrawn="1"/>
        </p:nvGrpSpPr>
        <p:grpSpPr>
          <a:xfrm>
            <a:off x="602800" y="2491243"/>
            <a:ext cx="9484613" cy="1204999"/>
            <a:chOff x="2088100" y="2060047"/>
            <a:chExt cx="4967942" cy="732814"/>
          </a:xfrm>
        </p:grpSpPr>
        <p:sp>
          <p:nvSpPr>
            <p:cNvPr id="25" name="Google Shape;944;p32">
              <a:extLst>
                <a:ext uri="{FF2B5EF4-FFF2-40B4-BE49-F238E27FC236}">
                  <a16:creationId xmlns:a16="http://schemas.microsoft.com/office/drawing/2014/main" id="{C74DDE7A-8DE1-4B44-B56C-A418345AD1C6}"/>
                </a:ext>
              </a:extLst>
            </p:cNvPr>
            <p:cNvSpPr/>
            <p:nvPr/>
          </p:nvSpPr>
          <p:spPr>
            <a:xfrm>
              <a:off x="2088100" y="2083029"/>
              <a:ext cx="4967942" cy="709832"/>
            </a:xfrm>
            <a:custGeom>
              <a:avLst/>
              <a:gdLst/>
              <a:ahLst/>
              <a:cxnLst/>
              <a:rect l="l" t="t" r="r" b="b"/>
              <a:pathLst>
                <a:path w="185250" h="26469" extrusionOk="0">
                  <a:moveTo>
                    <a:pt x="180499" y="1"/>
                  </a:moveTo>
                  <a:lnTo>
                    <a:pt x="91000" y="1"/>
                  </a:lnTo>
                  <a:lnTo>
                    <a:pt x="88428" y="1"/>
                  </a:lnTo>
                  <a:lnTo>
                    <a:pt x="3311" y="1"/>
                  </a:lnTo>
                  <a:cubicBezTo>
                    <a:pt x="1477" y="1"/>
                    <a:pt x="1" y="1489"/>
                    <a:pt x="1" y="3311"/>
                  </a:cubicBezTo>
                  <a:lnTo>
                    <a:pt x="1" y="23158"/>
                  </a:lnTo>
                  <a:cubicBezTo>
                    <a:pt x="1" y="24980"/>
                    <a:pt x="1477" y="26468"/>
                    <a:pt x="3311" y="26468"/>
                  </a:cubicBezTo>
                  <a:lnTo>
                    <a:pt x="88428" y="26468"/>
                  </a:lnTo>
                  <a:lnTo>
                    <a:pt x="91000" y="26468"/>
                  </a:lnTo>
                  <a:lnTo>
                    <a:pt x="180499" y="26468"/>
                  </a:lnTo>
                  <a:cubicBezTo>
                    <a:pt x="183131" y="26468"/>
                    <a:pt x="185250" y="24337"/>
                    <a:pt x="185250" y="21718"/>
                  </a:cubicBezTo>
                  <a:lnTo>
                    <a:pt x="185250" y="4751"/>
                  </a:lnTo>
                  <a:cubicBezTo>
                    <a:pt x="185250" y="2132"/>
                    <a:pt x="183119" y="1"/>
                    <a:pt x="180499" y="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" name="Google Shape;946;p32">
              <a:extLst>
                <a:ext uri="{FF2B5EF4-FFF2-40B4-BE49-F238E27FC236}">
                  <a16:creationId xmlns:a16="http://schemas.microsoft.com/office/drawing/2014/main" id="{1EAD010A-9E15-4950-B6FC-E8B7B5EE664C}"/>
                </a:ext>
              </a:extLst>
            </p:cNvPr>
            <p:cNvSpPr/>
            <p:nvPr userDrawn="1"/>
          </p:nvSpPr>
          <p:spPr>
            <a:xfrm>
              <a:off x="2088100" y="2060047"/>
              <a:ext cx="2735760" cy="709806"/>
            </a:xfrm>
            <a:custGeom>
              <a:avLst/>
              <a:gdLst/>
              <a:ahLst/>
              <a:cxnLst/>
              <a:rect l="l" t="t" r="r" b="b"/>
              <a:pathLst>
                <a:path w="102014" h="26468" extrusionOk="0">
                  <a:moveTo>
                    <a:pt x="3311" y="0"/>
                  </a:moveTo>
                  <a:cubicBezTo>
                    <a:pt x="1477" y="0"/>
                    <a:pt x="1" y="1489"/>
                    <a:pt x="1" y="3310"/>
                  </a:cubicBezTo>
                  <a:lnTo>
                    <a:pt x="1" y="23146"/>
                  </a:lnTo>
                  <a:cubicBezTo>
                    <a:pt x="1" y="24980"/>
                    <a:pt x="1477" y="26468"/>
                    <a:pt x="3311" y="26468"/>
                  </a:cubicBezTo>
                  <a:lnTo>
                    <a:pt x="91000" y="26468"/>
                  </a:lnTo>
                  <a:cubicBezTo>
                    <a:pt x="92036" y="26468"/>
                    <a:pt x="93012" y="25980"/>
                    <a:pt x="93643" y="25146"/>
                  </a:cubicBezTo>
                  <a:lnTo>
                    <a:pt x="101132" y="15228"/>
                  </a:lnTo>
                  <a:cubicBezTo>
                    <a:pt x="102013" y="14050"/>
                    <a:pt x="102013" y="12419"/>
                    <a:pt x="101132" y="11240"/>
                  </a:cubicBezTo>
                  <a:lnTo>
                    <a:pt x="93643" y="1322"/>
                  </a:lnTo>
                  <a:cubicBezTo>
                    <a:pt x="93012" y="489"/>
                    <a:pt x="92036" y="0"/>
                    <a:pt x="9100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" name="Google Shape;947;p32">
              <a:extLst>
                <a:ext uri="{FF2B5EF4-FFF2-40B4-BE49-F238E27FC236}">
                  <a16:creationId xmlns:a16="http://schemas.microsoft.com/office/drawing/2014/main" id="{389B0938-36C9-4A9A-931D-8CBC3DDD1ED3}"/>
                </a:ext>
              </a:extLst>
            </p:cNvPr>
            <p:cNvSpPr/>
            <p:nvPr/>
          </p:nvSpPr>
          <p:spPr>
            <a:xfrm>
              <a:off x="4065102" y="2168213"/>
              <a:ext cx="516357" cy="516357"/>
            </a:xfrm>
            <a:custGeom>
              <a:avLst/>
              <a:gdLst/>
              <a:ahLst/>
              <a:cxnLst/>
              <a:rect l="l" t="t" r="r" b="b"/>
              <a:pathLst>
                <a:path w="13967" h="13967" extrusionOk="0">
                  <a:moveTo>
                    <a:pt x="6989" y="0"/>
                  </a:moveTo>
                  <a:cubicBezTo>
                    <a:pt x="3132" y="0"/>
                    <a:pt x="0" y="3120"/>
                    <a:pt x="0" y="6977"/>
                  </a:cubicBezTo>
                  <a:cubicBezTo>
                    <a:pt x="0" y="10835"/>
                    <a:pt x="3132" y="13966"/>
                    <a:pt x="6989" y="13966"/>
                  </a:cubicBezTo>
                  <a:cubicBezTo>
                    <a:pt x="10847" y="13966"/>
                    <a:pt x="13966" y="10835"/>
                    <a:pt x="13966" y="6977"/>
                  </a:cubicBezTo>
                  <a:cubicBezTo>
                    <a:pt x="13966" y="3120"/>
                    <a:pt x="10847" y="0"/>
                    <a:pt x="698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00" dirty="0"/>
            </a:p>
          </p:txBody>
        </p:sp>
        <p:sp>
          <p:nvSpPr>
            <p:cNvPr id="29" name="Google Shape;948;p32">
              <a:extLst>
                <a:ext uri="{FF2B5EF4-FFF2-40B4-BE49-F238E27FC236}">
                  <a16:creationId xmlns:a16="http://schemas.microsoft.com/office/drawing/2014/main" id="{50D0A292-BCB4-4F20-AA74-6C5BB65E89B3}"/>
                </a:ext>
              </a:extLst>
            </p:cNvPr>
            <p:cNvSpPr/>
            <p:nvPr/>
          </p:nvSpPr>
          <p:spPr>
            <a:xfrm>
              <a:off x="4076525" y="2145330"/>
              <a:ext cx="516357" cy="516357"/>
            </a:xfrm>
            <a:custGeom>
              <a:avLst/>
              <a:gdLst/>
              <a:ahLst/>
              <a:cxnLst/>
              <a:rect l="l" t="t" r="r" b="b"/>
              <a:pathLst>
                <a:path w="13967" h="13967" extrusionOk="0">
                  <a:moveTo>
                    <a:pt x="6990" y="0"/>
                  </a:moveTo>
                  <a:cubicBezTo>
                    <a:pt x="3132" y="0"/>
                    <a:pt x="1" y="3120"/>
                    <a:pt x="1" y="6977"/>
                  </a:cubicBezTo>
                  <a:cubicBezTo>
                    <a:pt x="1" y="10835"/>
                    <a:pt x="3132" y="13966"/>
                    <a:pt x="6990" y="13966"/>
                  </a:cubicBezTo>
                  <a:cubicBezTo>
                    <a:pt x="10847" y="13966"/>
                    <a:pt x="13967" y="10835"/>
                    <a:pt x="13967" y="6977"/>
                  </a:cubicBezTo>
                  <a:cubicBezTo>
                    <a:pt x="13967" y="3120"/>
                    <a:pt x="10847" y="0"/>
                    <a:pt x="6990" y="0"/>
                  </a:cubicBezTo>
                  <a:close/>
                </a:path>
              </a:pathLst>
            </a:custGeom>
            <a:solidFill>
              <a:srgbClr val="F6FAFA"/>
            </a:solidFill>
            <a:ln>
              <a:noFill/>
            </a:ln>
          </p:spPr>
          <p:txBody>
            <a:bodyPr spcFirstLastPara="1" wrap="square" lIns="0" tIns="91425" rIns="0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500" dirty="0">
                  <a:solidFill>
                    <a:schemeClr val="tx2"/>
                  </a:solidFill>
                  <a:latin typeface="+mj-lt"/>
                  <a:ea typeface="Fira Sans Extra Condensed Medium"/>
                  <a:cs typeface="Fira Sans Extra Condensed Medium"/>
                  <a:sym typeface="Fira Sans Extra Condensed Medium"/>
                </a:rPr>
                <a:t>02</a:t>
              </a:r>
              <a:endParaRPr sz="2500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3" name="Google Shape;952;p32">
            <a:extLst>
              <a:ext uri="{FF2B5EF4-FFF2-40B4-BE49-F238E27FC236}">
                <a16:creationId xmlns:a16="http://schemas.microsoft.com/office/drawing/2014/main" id="{2214D517-39A5-44E7-A564-A858C0063C84}"/>
              </a:ext>
            </a:extLst>
          </p:cNvPr>
          <p:cNvGrpSpPr/>
          <p:nvPr userDrawn="1"/>
        </p:nvGrpSpPr>
        <p:grpSpPr>
          <a:xfrm>
            <a:off x="602663" y="3704267"/>
            <a:ext cx="9484613" cy="1214437"/>
            <a:chOff x="2088100" y="2856982"/>
            <a:chExt cx="4967942" cy="738553"/>
          </a:xfrm>
        </p:grpSpPr>
        <p:sp>
          <p:nvSpPr>
            <p:cNvPr id="34" name="Google Shape;953;p32">
              <a:extLst>
                <a:ext uri="{FF2B5EF4-FFF2-40B4-BE49-F238E27FC236}">
                  <a16:creationId xmlns:a16="http://schemas.microsoft.com/office/drawing/2014/main" id="{1759FE7D-26AF-4202-9291-CB84ABF03231}"/>
                </a:ext>
              </a:extLst>
            </p:cNvPr>
            <p:cNvSpPr/>
            <p:nvPr/>
          </p:nvSpPr>
          <p:spPr>
            <a:xfrm>
              <a:off x="2088100" y="2885703"/>
              <a:ext cx="4967942" cy="709832"/>
            </a:xfrm>
            <a:custGeom>
              <a:avLst/>
              <a:gdLst/>
              <a:ahLst/>
              <a:cxnLst/>
              <a:rect l="l" t="t" r="r" b="b"/>
              <a:pathLst>
                <a:path w="185250" h="26469" extrusionOk="0">
                  <a:moveTo>
                    <a:pt x="180499" y="1"/>
                  </a:moveTo>
                  <a:lnTo>
                    <a:pt x="91000" y="1"/>
                  </a:lnTo>
                  <a:lnTo>
                    <a:pt x="88428" y="1"/>
                  </a:lnTo>
                  <a:lnTo>
                    <a:pt x="3311" y="1"/>
                  </a:lnTo>
                  <a:cubicBezTo>
                    <a:pt x="1477" y="1"/>
                    <a:pt x="1" y="1489"/>
                    <a:pt x="1" y="3311"/>
                  </a:cubicBezTo>
                  <a:lnTo>
                    <a:pt x="1" y="23147"/>
                  </a:lnTo>
                  <a:cubicBezTo>
                    <a:pt x="1" y="24980"/>
                    <a:pt x="1477" y="26468"/>
                    <a:pt x="3311" y="26468"/>
                  </a:cubicBezTo>
                  <a:lnTo>
                    <a:pt x="88428" y="26468"/>
                  </a:lnTo>
                  <a:lnTo>
                    <a:pt x="91000" y="26468"/>
                  </a:lnTo>
                  <a:lnTo>
                    <a:pt x="180499" y="26468"/>
                  </a:lnTo>
                  <a:cubicBezTo>
                    <a:pt x="183131" y="26468"/>
                    <a:pt x="185250" y="24337"/>
                    <a:pt x="185250" y="21718"/>
                  </a:cubicBezTo>
                  <a:lnTo>
                    <a:pt x="185250" y="4751"/>
                  </a:lnTo>
                  <a:cubicBezTo>
                    <a:pt x="185250" y="2120"/>
                    <a:pt x="183119" y="1"/>
                    <a:pt x="180499" y="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" name="Google Shape;955;p32">
              <a:extLst>
                <a:ext uri="{FF2B5EF4-FFF2-40B4-BE49-F238E27FC236}">
                  <a16:creationId xmlns:a16="http://schemas.microsoft.com/office/drawing/2014/main" id="{E5CF947C-73CD-4C1F-9E44-D3CE016F37EE}"/>
                </a:ext>
              </a:extLst>
            </p:cNvPr>
            <p:cNvSpPr/>
            <p:nvPr/>
          </p:nvSpPr>
          <p:spPr>
            <a:xfrm>
              <a:off x="2088100" y="2856982"/>
              <a:ext cx="2735760" cy="709806"/>
            </a:xfrm>
            <a:custGeom>
              <a:avLst/>
              <a:gdLst/>
              <a:ahLst/>
              <a:cxnLst/>
              <a:rect l="l" t="t" r="r" b="b"/>
              <a:pathLst>
                <a:path w="102014" h="26468" extrusionOk="0">
                  <a:moveTo>
                    <a:pt x="3311" y="0"/>
                  </a:moveTo>
                  <a:cubicBezTo>
                    <a:pt x="1477" y="0"/>
                    <a:pt x="1" y="1489"/>
                    <a:pt x="1" y="3310"/>
                  </a:cubicBezTo>
                  <a:lnTo>
                    <a:pt x="1" y="23146"/>
                  </a:lnTo>
                  <a:cubicBezTo>
                    <a:pt x="1" y="24980"/>
                    <a:pt x="1477" y="26468"/>
                    <a:pt x="3311" y="26468"/>
                  </a:cubicBezTo>
                  <a:lnTo>
                    <a:pt x="91000" y="26468"/>
                  </a:lnTo>
                  <a:cubicBezTo>
                    <a:pt x="92036" y="26468"/>
                    <a:pt x="93012" y="25980"/>
                    <a:pt x="93643" y="25146"/>
                  </a:cubicBezTo>
                  <a:lnTo>
                    <a:pt x="101132" y="15228"/>
                  </a:lnTo>
                  <a:cubicBezTo>
                    <a:pt x="102013" y="14050"/>
                    <a:pt x="102013" y="12419"/>
                    <a:pt x="101132" y="11240"/>
                  </a:cubicBezTo>
                  <a:lnTo>
                    <a:pt x="93643" y="1322"/>
                  </a:lnTo>
                  <a:cubicBezTo>
                    <a:pt x="93012" y="488"/>
                    <a:pt x="92036" y="0"/>
                    <a:pt x="9100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7" name="Google Shape;956;p32">
              <a:extLst>
                <a:ext uri="{FF2B5EF4-FFF2-40B4-BE49-F238E27FC236}">
                  <a16:creationId xmlns:a16="http://schemas.microsoft.com/office/drawing/2014/main" id="{34841205-629C-41C8-A85C-395C071D9A75}"/>
                </a:ext>
              </a:extLst>
            </p:cNvPr>
            <p:cNvSpPr/>
            <p:nvPr/>
          </p:nvSpPr>
          <p:spPr>
            <a:xfrm>
              <a:off x="4065102" y="2965148"/>
              <a:ext cx="516357" cy="516357"/>
            </a:xfrm>
            <a:custGeom>
              <a:avLst/>
              <a:gdLst/>
              <a:ahLst/>
              <a:cxnLst/>
              <a:rect l="l" t="t" r="r" b="b"/>
              <a:pathLst>
                <a:path w="13967" h="13967" extrusionOk="0">
                  <a:moveTo>
                    <a:pt x="6989" y="0"/>
                  </a:moveTo>
                  <a:cubicBezTo>
                    <a:pt x="3132" y="0"/>
                    <a:pt x="0" y="3120"/>
                    <a:pt x="0" y="6977"/>
                  </a:cubicBezTo>
                  <a:cubicBezTo>
                    <a:pt x="0" y="10835"/>
                    <a:pt x="3132" y="13966"/>
                    <a:pt x="6989" y="13966"/>
                  </a:cubicBezTo>
                  <a:cubicBezTo>
                    <a:pt x="10847" y="13966"/>
                    <a:pt x="13966" y="10835"/>
                    <a:pt x="13966" y="6977"/>
                  </a:cubicBezTo>
                  <a:cubicBezTo>
                    <a:pt x="13966" y="3120"/>
                    <a:pt x="10847" y="0"/>
                    <a:pt x="698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00" dirty="0"/>
            </a:p>
          </p:txBody>
        </p:sp>
        <p:sp>
          <p:nvSpPr>
            <p:cNvPr id="38" name="Google Shape;957;p32">
              <a:extLst>
                <a:ext uri="{FF2B5EF4-FFF2-40B4-BE49-F238E27FC236}">
                  <a16:creationId xmlns:a16="http://schemas.microsoft.com/office/drawing/2014/main" id="{F13E43B6-5596-457D-B4B3-2E18A016AE8D}"/>
                </a:ext>
              </a:extLst>
            </p:cNvPr>
            <p:cNvSpPr/>
            <p:nvPr/>
          </p:nvSpPr>
          <p:spPr>
            <a:xfrm>
              <a:off x="4076525" y="2942265"/>
              <a:ext cx="516357" cy="516357"/>
            </a:xfrm>
            <a:custGeom>
              <a:avLst/>
              <a:gdLst/>
              <a:ahLst/>
              <a:cxnLst/>
              <a:rect l="l" t="t" r="r" b="b"/>
              <a:pathLst>
                <a:path w="13967" h="13967" extrusionOk="0">
                  <a:moveTo>
                    <a:pt x="6990" y="0"/>
                  </a:moveTo>
                  <a:cubicBezTo>
                    <a:pt x="3132" y="0"/>
                    <a:pt x="1" y="3120"/>
                    <a:pt x="1" y="6977"/>
                  </a:cubicBezTo>
                  <a:cubicBezTo>
                    <a:pt x="1" y="10835"/>
                    <a:pt x="3132" y="13966"/>
                    <a:pt x="6990" y="13966"/>
                  </a:cubicBezTo>
                  <a:cubicBezTo>
                    <a:pt x="10847" y="13966"/>
                    <a:pt x="13967" y="10835"/>
                    <a:pt x="13967" y="6977"/>
                  </a:cubicBezTo>
                  <a:cubicBezTo>
                    <a:pt x="13967" y="3120"/>
                    <a:pt x="10847" y="0"/>
                    <a:pt x="6990" y="0"/>
                  </a:cubicBezTo>
                  <a:close/>
                </a:path>
              </a:pathLst>
            </a:custGeom>
            <a:solidFill>
              <a:srgbClr val="F6FAFA"/>
            </a:solidFill>
            <a:ln>
              <a:noFill/>
            </a:ln>
          </p:spPr>
          <p:txBody>
            <a:bodyPr spcFirstLastPara="1" wrap="square" lIns="0" tIns="91425" rIns="0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500" dirty="0">
                  <a:solidFill>
                    <a:schemeClr val="tx2"/>
                  </a:solidFill>
                  <a:latin typeface="+mj-lt"/>
                  <a:ea typeface="Fira Sans Extra Condensed Medium"/>
                  <a:cs typeface="Fira Sans Extra Condensed Medium"/>
                  <a:sym typeface="Fira Sans Extra Condensed Medium"/>
                </a:rPr>
                <a:t>03</a:t>
              </a:r>
              <a:endParaRPr sz="2500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755EC7F4-9DF4-47A9-B95F-D22120F8A3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46138" y="1524001"/>
            <a:ext cx="3370262" cy="674688"/>
          </a:xfrm>
        </p:spPr>
        <p:txBody>
          <a:bodyPr anchor="ctr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179387" indent="0">
              <a:buNone/>
              <a:defRPr/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6" name="Text Placeholder 44">
            <a:extLst>
              <a:ext uri="{FF2B5EF4-FFF2-40B4-BE49-F238E27FC236}">
                <a16:creationId xmlns:a16="http://schemas.microsoft.com/office/drawing/2014/main" id="{0E0F8220-665E-4395-9F3B-C06094E9AF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71437" y="2737482"/>
            <a:ext cx="3370262" cy="674688"/>
          </a:xfrm>
        </p:spPr>
        <p:txBody>
          <a:bodyPr anchor="ctr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179387" indent="0">
              <a:buNone/>
              <a:defRPr/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7" name="Text Placeholder 44">
            <a:extLst>
              <a:ext uri="{FF2B5EF4-FFF2-40B4-BE49-F238E27FC236}">
                <a16:creationId xmlns:a16="http://schemas.microsoft.com/office/drawing/2014/main" id="{8D12A127-2379-4A42-BED8-3C4D15F79A4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71437" y="3952754"/>
            <a:ext cx="3370262" cy="674688"/>
          </a:xfrm>
        </p:spPr>
        <p:txBody>
          <a:bodyPr anchor="ctr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179387" indent="0">
              <a:buNone/>
              <a:defRPr/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2758FF07-A2D8-45CF-9BFD-FCFFFA47B5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6000" y="1441450"/>
            <a:ext cx="3733800" cy="846138"/>
          </a:xfrm>
        </p:spPr>
        <p:txBody>
          <a:bodyPr anchor="ctr"/>
          <a:lstStyle/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1" name="Text Placeholder 49">
            <a:extLst>
              <a:ext uri="{FF2B5EF4-FFF2-40B4-BE49-F238E27FC236}">
                <a16:creationId xmlns:a16="http://schemas.microsoft.com/office/drawing/2014/main" id="{B5A0C328-3D2F-40CF-A827-E89F5E91D6D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089713" y="2662113"/>
            <a:ext cx="3733800" cy="846138"/>
          </a:xfrm>
        </p:spPr>
        <p:txBody>
          <a:bodyPr anchor="ctr"/>
          <a:lstStyle/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2" name="Text Placeholder 49">
            <a:extLst>
              <a:ext uri="{FF2B5EF4-FFF2-40B4-BE49-F238E27FC236}">
                <a16:creationId xmlns:a16="http://schemas.microsoft.com/office/drawing/2014/main" id="{1298D1C9-03F5-45F3-9ED5-B68CE0458BC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96000" y="3888509"/>
            <a:ext cx="3733800" cy="846138"/>
          </a:xfrm>
        </p:spPr>
        <p:txBody>
          <a:bodyPr anchor="ctr"/>
          <a:lstStyle/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6" name="Date Placeholder 55">
            <a:extLst>
              <a:ext uri="{FF2B5EF4-FFF2-40B4-BE49-F238E27FC236}">
                <a16:creationId xmlns:a16="http://schemas.microsoft.com/office/drawing/2014/main" id="{34BE8347-0BEC-457B-A7BB-2E2714A62DE2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7" name="Footer Placeholder 56">
            <a:extLst>
              <a:ext uri="{FF2B5EF4-FFF2-40B4-BE49-F238E27FC236}">
                <a16:creationId xmlns:a16="http://schemas.microsoft.com/office/drawing/2014/main" id="{1359E015-2124-4328-8DB1-1F9F9195B601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  <p:sp>
        <p:nvSpPr>
          <p:cNvPr id="58" name="Slide Number Placeholder 57">
            <a:extLst>
              <a:ext uri="{FF2B5EF4-FFF2-40B4-BE49-F238E27FC236}">
                <a16:creationId xmlns:a16="http://schemas.microsoft.com/office/drawing/2014/main" id="{120ECD4F-2A52-46F8-8B3E-A7DE198CCEBB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68610498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2 CO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442" y="521208"/>
            <a:ext cx="10969943" cy="41148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09600" y="1524000"/>
            <a:ext cx="5181600" cy="457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6394471" y="1524000"/>
            <a:ext cx="5181600" cy="457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FC6562A-4E3E-47EA-BB1D-384EC6652E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9200415A-4DD7-4205-BDEA-13F7AF5E3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90778" y="6453294"/>
            <a:ext cx="181539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BB0F474B-2B8D-4DD5-B562-5896EB4D4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0E4EA3E-5AF4-882B-51FC-6D9D52DA70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4112" y="6408551"/>
            <a:ext cx="1869899" cy="27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163062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2 COL TEXT +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442" y="521208"/>
            <a:ext cx="10969943" cy="41148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09600" y="2057400"/>
            <a:ext cx="5181600" cy="4038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6394471" y="2057400"/>
            <a:ext cx="5181600" cy="4038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6383007" y="1524000"/>
            <a:ext cx="5181600" cy="381000"/>
          </a:xfrm>
        </p:spPr>
        <p:txBody>
          <a:bodyPr>
            <a:normAutofit/>
          </a:bodyPr>
          <a:lstStyle>
            <a:lvl1pPr marL="182875" marR="0" indent="-182875" algn="l" defTabSz="91437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Wingdings" charset="2"/>
              <a:buNone/>
              <a:tabLst/>
              <a:defRPr sz="2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609441" y="1524000"/>
            <a:ext cx="5181600" cy="381000"/>
          </a:xfrm>
        </p:spPr>
        <p:txBody>
          <a:bodyPr>
            <a:normAutofit/>
          </a:bodyPr>
          <a:lstStyle>
            <a:lvl1pPr marL="182875" marR="0" indent="-182875" algn="l" defTabSz="91437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Wingdings" charset="2"/>
              <a:buNone/>
              <a:tabLst/>
              <a:defRPr sz="2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24C69A99-77F6-4615-B217-AD9CCB95B1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61883BB9-CE39-4FF4-93A1-32BEEB0DA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90778" y="6453294"/>
            <a:ext cx="181539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432C5D0A-A0E4-49C2-BCAB-2E084E878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5F21119-D8C2-2690-C50A-5CA117D371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4112" y="6408551"/>
            <a:ext cx="1869899" cy="27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96192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3 CO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442" y="521208"/>
            <a:ext cx="10969943" cy="41148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09600" y="1524000"/>
            <a:ext cx="3438345" cy="457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4375320" y="1524000"/>
            <a:ext cx="3438345" cy="457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8141039" y="1524000"/>
            <a:ext cx="3438345" cy="457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37ACB90-B9D3-4D47-92EB-DCADA167B9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92E4CD83-C589-4B5B-BE50-3E8EA4825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90778" y="6453294"/>
            <a:ext cx="181539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8DDC135-2DA8-484E-9C15-DBE236240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E7319E4-F23B-E422-E0E8-306BC3137A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4112" y="6408551"/>
            <a:ext cx="1869899" cy="27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267849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442" y="521208"/>
            <a:ext cx="10969943" cy="41148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441" y="990600"/>
            <a:ext cx="10969943" cy="3810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accent5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09600" y="1524000"/>
            <a:ext cx="10972800" cy="4572000"/>
          </a:xfrm>
        </p:spPr>
        <p:txBody>
          <a:bodyPr tIns="1828800" rtlCol="0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DCFB1532-DB07-4567-9ADA-E162B8D1D4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5B440D3C-6626-4BEE-9E59-9E3223CB0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90778" y="6453294"/>
            <a:ext cx="181539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540E0E9-A494-4063-B035-3C26DEB49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5E97DF1-FE2C-6D73-1172-3D8F217FB6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4112" y="6408551"/>
            <a:ext cx="1869899" cy="27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35206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26" Type="http://schemas.openxmlformats.org/officeDocument/2006/relationships/slideLayout" Target="../slideLayouts/slideLayout50.xml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slideLayout" Target="../slideLayouts/slideLayout49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29" Type="http://schemas.openxmlformats.org/officeDocument/2006/relationships/theme" Target="../theme/theme2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2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7.xml"/><Relationship Id="rId28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46.xml"/><Relationship Id="rId27" Type="http://schemas.openxmlformats.org/officeDocument/2006/relationships/slideLayout" Target="../slideLayouts/slideLayout51.xml"/><Relationship Id="rId30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519113"/>
            <a:ext cx="10969625" cy="47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  <a:endParaRPr lang="x-none" altLang="x-none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524000"/>
            <a:ext cx="1096962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  <a:endParaRPr lang="x-none" alt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01000" y="6426200"/>
            <a:ext cx="995363" cy="20955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ctr" defTabSz="914377" eaLnBrk="1" fontAlgn="auto" hangingPunct="1">
              <a:spcBef>
                <a:spcPts val="0"/>
              </a:spcBef>
              <a:spcAft>
                <a:spcPts val="0"/>
              </a:spcAft>
              <a:defRPr sz="700" smtClean="0">
                <a:solidFill>
                  <a:schemeClr val="tx2"/>
                </a:solidFill>
                <a:latin typeface="+mn-lt"/>
              </a:defRPr>
            </a:lvl1pPr>
          </a:lstStyle>
          <a:p>
            <a:endParaRPr lang="is-I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0" y="6426200"/>
            <a:ext cx="1816100" cy="20955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 defTabSz="914377" eaLnBrk="1" fontAlgn="auto" hangingPunct="1">
              <a:spcBef>
                <a:spcPts val="0"/>
              </a:spcBef>
              <a:spcAft>
                <a:spcPts val="0"/>
              </a:spcAft>
              <a:defRPr sz="7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1049000" y="6430963"/>
            <a:ext cx="533400" cy="231775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 defTabSz="914377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accent5"/>
                </a:solidFill>
                <a:latin typeface="+mn-lt"/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97809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89" r:id="rId1"/>
    <p:sldLayoutId id="2147485290" r:id="rId2"/>
    <p:sldLayoutId id="2147485291" r:id="rId3"/>
    <p:sldLayoutId id="2147485292" r:id="rId4"/>
    <p:sldLayoutId id="2147485293" r:id="rId5"/>
    <p:sldLayoutId id="2147485294" r:id="rId6"/>
    <p:sldLayoutId id="2147485295" r:id="rId7"/>
    <p:sldLayoutId id="2147485296" r:id="rId8"/>
    <p:sldLayoutId id="2147485297" r:id="rId9"/>
    <p:sldLayoutId id="2147485298" r:id="rId10"/>
    <p:sldLayoutId id="2147485299" r:id="rId11"/>
    <p:sldLayoutId id="2147485300" r:id="rId12"/>
    <p:sldLayoutId id="2147485301" r:id="rId13"/>
    <p:sldLayoutId id="2147485302" r:id="rId14"/>
    <p:sldLayoutId id="2147485303" r:id="rId15"/>
    <p:sldLayoutId id="2147485304" r:id="rId16"/>
    <p:sldLayoutId id="2147485305" r:id="rId17"/>
    <p:sldLayoutId id="2147485306" r:id="rId18"/>
    <p:sldLayoutId id="2147485307" r:id="rId19"/>
    <p:sldLayoutId id="2147485308" r:id="rId20"/>
    <p:sldLayoutId id="2147485309" r:id="rId21"/>
    <p:sldLayoutId id="2147485316" r:id="rId22"/>
    <p:sldLayoutId id="2147485349" r:id="rId23"/>
    <p:sldLayoutId id="2147485352" r:id="rId24"/>
  </p:sldLayoutIdLst>
  <p:transition spd="med">
    <p:fade/>
  </p:transition>
  <p:hf hdr="0" dt="0"/>
  <p:txStyles>
    <p:titleStyle>
      <a:lvl1pPr algn="l" defTabSz="912813" rtl="0" eaLnBrk="1" fontAlgn="base" hangingPunct="1">
        <a:spcBef>
          <a:spcPct val="0"/>
        </a:spcBef>
        <a:spcAft>
          <a:spcPct val="0"/>
        </a:spcAft>
        <a:defRPr sz="30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912813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2pPr>
      <a:lvl3pPr algn="l" defTabSz="912813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3pPr>
      <a:lvl4pPr algn="l" defTabSz="912813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4pPr>
      <a:lvl5pPr algn="l" defTabSz="912813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5pPr>
      <a:lvl6pPr marL="457200" algn="l" defTabSz="912813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6pPr>
      <a:lvl7pPr marL="914400" algn="l" defTabSz="912813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7pPr>
      <a:lvl8pPr marL="1371600" algn="l" defTabSz="912813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8pPr>
      <a:lvl9pPr marL="1828800" algn="l" defTabSz="912813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9pPr>
    </p:titleStyle>
    <p:bodyStyle>
      <a:lvl1pPr marL="179388" indent="-179388" algn="l" defTabSz="179388" rtl="0" eaLnBrk="1" fontAlgn="base" hangingPunct="1">
        <a:spcBef>
          <a:spcPts val="900"/>
        </a:spcBef>
        <a:spcAft>
          <a:spcPct val="0"/>
        </a:spcAft>
        <a:buClr>
          <a:schemeClr val="tx2"/>
        </a:buClr>
        <a:buSzPct val="80000"/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58775" indent="-179388" algn="l" defTabSz="179388" rtl="0" eaLnBrk="1" fontAlgn="base" hangingPunct="1">
        <a:spcBef>
          <a:spcPts val="900"/>
        </a:spcBef>
        <a:spcAft>
          <a:spcPct val="0"/>
        </a:spcAft>
        <a:buClr>
          <a:schemeClr val="bg2"/>
        </a:buClr>
        <a:buSzPct val="80000"/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179388" algn="l" defTabSz="179388" rtl="0" eaLnBrk="1" fontAlgn="base" hangingPunct="1">
        <a:spcBef>
          <a:spcPts val="900"/>
        </a:spcBef>
        <a:spcAft>
          <a:spcPct val="0"/>
        </a:spcAft>
        <a:buClr>
          <a:schemeClr val="bg2"/>
        </a:buClr>
        <a:buSzPct val="80000"/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9138" indent="-179388" algn="l" defTabSz="179388" rtl="0" eaLnBrk="1" fontAlgn="base" hangingPunct="1">
        <a:spcBef>
          <a:spcPts val="900"/>
        </a:spcBef>
        <a:spcAft>
          <a:spcPct val="0"/>
        </a:spcAft>
        <a:buClr>
          <a:schemeClr val="bg2"/>
        </a:buClr>
        <a:buSzPct val="80000"/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79388" algn="l" defTabSz="179388" rtl="0" eaLnBrk="1" fontAlgn="base" hangingPunct="1">
        <a:spcBef>
          <a:spcPts val="900"/>
        </a:spcBef>
        <a:spcAft>
          <a:spcPct val="0"/>
        </a:spcAft>
        <a:buClr>
          <a:schemeClr val="bg2"/>
        </a:buClr>
        <a:buSzPct val="80000"/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051534" indent="-137157" algn="l" defTabSz="914377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690" indent="-137157" algn="l" defTabSz="914377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566" indent="-137157" algn="l" defTabSz="914377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41" indent="-137157" algn="l" defTabSz="914377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84" userDrawn="1">
          <p15:clr>
            <a:srgbClr val="F26B43"/>
          </p15:clr>
        </p15:guide>
        <p15:guide id="4" pos="7296" userDrawn="1">
          <p15:clr>
            <a:srgbClr val="F26B43"/>
          </p15:clr>
        </p15:guide>
        <p15:guide id="5" orient="horz" pos="960" userDrawn="1">
          <p15:clr>
            <a:srgbClr val="F26B43"/>
          </p15:clr>
        </p15:guide>
        <p15:guide id="6" orient="horz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519113"/>
            <a:ext cx="10969625" cy="47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  <a:endParaRPr lang="x-none" altLang="x-none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524000"/>
            <a:ext cx="1096962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 dirty="0"/>
              <a:t>Edit Master text styles</a:t>
            </a:r>
          </a:p>
          <a:p>
            <a:pPr lvl="1"/>
            <a:r>
              <a:rPr lang="en-US" altLang="x-none" dirty="0"/>
              <a:t>Second level</a:t>
            </a:r>
          </a:p>
          <a:p>
            <a:pPr lvl="2"/>
            <a:r>
              <a:rPr lang="en-US" altLang="x-none" dirty="0"/>
              <a:t>Third level</a:t>
            </a:r>
          </a:p>
          <a:p>
            <a:pPr lvl="3"/>
            <a:r>
              <a:rPr lang="en-US" altLang="x-none" dirty="0"/>
              <a:t>Fourth level</a:t>
            </a:r>
          </a:p>
          <a:p>
            <a:pPr lvl="4"/>
            <a:r>
              <a:rPr lang="en-US" altLang="x-none" dirty="0"/>
              <a:t>Fifth level</a:t>
            </a:r>
          </a:p>
          <a:p>
            <a:pPr lvl="4"/>
            <a:endParaRPr lang="x-none" altLang="x-non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97727D82-29C0-43C3-ADB4-4478150DAF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29800" y="6452704"/>
            <a:ext cx="995579" cy="210312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endParaRPr lang="is-I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4AAF57C0-94B1-4BBC-8ACD-27C0421523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9000" y="6430963"/>
            <a:ext cx="533400" cy="23177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B016F8AB-BCEA-4347-8BA6-BE776009BC89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18ECFC-C9E5-47DD-955E-8EB24D5CA6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32634" y="6452704"/>
            <a:ext cx="7585355" cy="231775"/>
          </a:xfrm>
          <a:prstGeom prst="rect">
            <a:avLst/>
          </a:prstGeom>
        </p:spPr>
        <p:txBody>
          <a:bodyPr vert="horz" wrap="none" lIns="91440" tIns="45720" rIns="91440" bIns="45720" rtlCol="0" anchor="t" anchorCtr="0">
            <a:norm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1356CE-EC0D-3FAA-FEB1-0FFF1B7B8BE2}"/>
              </a:ext>
            </a:extLst>
          </p:cNvPr>
          <p:cNvPicPr>
            <a:picLocks noChangeAspect="1"/>
          </p:cNvPicPr>
          <p:nvPr userDrawn="1"/>
        </p:nvPicPr>
        <p:blipFill>
          <a:blip r:embed="rId30"/>
          <a:stretch>
            <a:fillRect/>
          </a:stretch>
        </p:blipFill>
        <p:spPr>
          <a:xfrm>
            <a:off x="604112" y="6408551"/>
            <a:ext cx="1869899" cy="27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160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21" r:id="rId1"/>
    <p:sldLayoutId id="2147485322" r:id="rId2"/>
    <p:sldLayoutId id="2147485323" r:id="rId3"/>
    <p:sldLayoutId id="2147485324" r:id="rId4"/>
    <p:sldLayoutId id="2147485325" r:id="rId5"/>
    <p:sldLayoutId id="2147485326" r:id="rId6"/>
    <p:sldLayoutId id="2147485327" r:id="rId7"/>
    <p:sldLayoutId id="2147485328" r:id="rId8"/>
    <p:sldLayoutId id="2147485329" r:id="rId9"/>
    <p:sldLayoutId id="2147485330" r:id="rId10"/>
    <p:sldLayoutId id="2147485331" r:id="rId11"/>
    <p:sldLayoutId id="2147485332" r:id="rId12"/>
    <p:sldLayoutId id="2147485333" r:id="rId13"/>
    <p:sldLayoutId id="2147485334" r:id="rId14"/>
    <p:sldLayoutId id="2147485335" r:id="rId15"/>
    <p:sldLayoutId id="2147485336" r:id="rId16"/>
    <p:sldLayoutId id="2147485337" r:id="rId17"/>
    <p:sldLayoutId id="2147485338" r:id="rId18"/>
    <p:sldLayoutId id="2147485339" r:id="rId19"/>
    <p:sldLayoutId id="2147485340" r:id="rId20"/>
    <p:sldLayoutId id="2147485341" r:id="rId21"/>
    <p:sldLayoutId id="2147485342" r:id="rId22"/>
    <p:sldLayoutId id="2147485343" r:id="rId23"/>
    <p:sldLayoutId id="2147485344" r:id="rId24"/>
    <p:sldLayoutId id="2147485345" r:id="rId25"/>
    <p:sldLayoutId id="2147485346" r:id="rId26"/>
    <p:sldLayoutId id="2147485347" r:id="rId27"/>
    <p:sldLayoutId id="2147485348" r:id="rId28"/>
  </p:sldLayoutIdLst>
  <p:transition spd="med">
    <p:fade/>
  </p:transition>
  <p:hf hdr="0" dt="0"/>
  <p:txStyles>
    <p:titleStyle>
      <a:lvl1pPr algn="l" defTabSz="912813" rtl="0" eaLnBrk="1" fontAlgn="base" hangingPunct="1">
        <a:spcBef>
          <a:spcPct val="0"/>
        </a:spcBef>
        <a:spcAft>
          <a:spcPct val="0"/>
        </a:spcAft>
        <a:defRPr sz="30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912813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2pPr>
      <a:lvl3pPr algn="l" defTabSz="912813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3pPr>
      <a:lvl4pPr algn="l" defTabSz="912813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4pPr>
      <a:lvl5pPr algn="l" defTabSz="912813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5pPr>
      <a:lvl6pPr marL="457200" algn="l" defTabSz="912813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6pPr>
      <a:lvl7pPr marL="914400" algn="l" defTabSz="912813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7pPr>
      <a:lvl8pPr marL="1371600" algn="l" defTabSz="912813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8pPr>
      <a:lvl9pPr marL="1828800" algn="l" defTabSz="912813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9pPr>
    </p:titleStyle>
    <p:bodyStyle>
      <a:lvl1pPr marL="179388" indent="-179388" algn="l" defTabSz="179388" rtl="0" eaLnBrk="1" fontAlgn="base" hangingPunct="1">
        <a:spcBef>
          <a:spcPts val="900"/>
        </a:spcBef>
        <a:spcAft>
          <a:spcPct val="0"/>
        </a:spcAft>
        <a:buClr>
          <a:schemeClr val="tx2"/>
        </a:buClr>
        <a:buSzPct val="80000"/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58775" indent="-179388" algn="l" defTabSz="179388" rtl="0" eaLnBrk="1" fontAlgn="base" hangingPunct="1">
        <a:spcBef>
          <a:spcPts val="900"/>
        </a:spcBef>
        <a:spcAft>
          <a:spcPct val="0"/>
        </a:spcAft>
        <a:buClr>
          <a:schemeClr val="bg2"/>
        </a:buClr>
        <a:buSzPct val="80000"/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179388" algn="l" defTabSz="179388" rtl="0" eaLnBrk="1" fontAlgn="base" hangingPunct="1">
        <a:spcBef>
          <a:spcPts val="300"/>
        </a:spcBef>
        <a:spcAft>
          <a:spcPct val="0"/>
        </a:spcAft>
        <a:buClr>
          <a:schemeClr val="bg2"/>
        </a:buClr>
        <a:buSzPct val="80000"/>
        <a:buFont typeface="Courier New" panose="02070309020205020404" pitchFamily="49" charset="0"/>
        <a:buChar char="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9138" indent="-179388" algn="l" defTabSz="179388" rtl="0" eaLnBrk="1" fontAlgn="base" hangingPunct="1">
        <a:spcBef>
          <a:spcPts val="3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q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79388" algn="l" defTabSz="179388" rtl="0" eaLnBrk="1" fontAlgn="base" hangingPunct="1">
        <a:lnSpc>
          <a:spcPct val="100000"/>
        </a:lnSpc>
        <a:spcBef>
          <a:spcPts val="0"/>
        </a:spcBef>
        <a:spcAft>
          <a:spcPct val="0"/>
        </a:spcAft>
        <a:buClr>
          <a:schemeClr val="bg2"/>
        </a:buClr>
        <a:buSzPct val="80000"/>
        <a:buFont typeface="Wingdings" panose="05000000000000000000" pitchFamily="2" charset="2"/>
        <a:buChar char="ü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051534" indent="-137157" algn="l" defTabSz="914377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690" indent="-137157" algn="l" defTabSz="914377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566" indent="-137157" algn="l" defTabSz="914377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41" indent="-137157" algn="l" defTabSz="914377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>
          <p15:clr>
            <a:srgbClr val="F26B43"/>
          </p15:clr>
        </p15:guide>
        <p15:guide id="8" pos="3840">
          <p15:clr>
            <a:srgbClr val="F26B43"/>
          </p15:clr>
        </p15:guide>
        <p15:guide id="9" pos="384">
          <p15:clr>
            <a:srgbClr val="F26B43"/>
          </p15:clr>
        </p15:guide>
        <p15:guide id="10" pos="7296">
          <p15:clr>
            <a:srgbClr val="F26B43"/>
          </p15:clr>
        </p15:guide>
        <p15:guide id="11" orient="horz" pos="960">
          <p15:clr>
            <a:srgbClr val="F26B43"/>
          </p15:clr>
        </p15:guide>
        <p15:guide id="12" orient="horz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light, clock&#10;&#10;Description automatically generated">
            <a:extLst>
              <a:ext uri="{FF2B5EF4-FFF2-40B4-BE49-F238E27FC236}">
                <a16:creationId xmlns:a16="http://schemas.microsoft.com/office/drawing/2014/main" id="{5C499E75-C6A3-4F40-ACB8-570BA0F391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269" y="5455283"/>
            <a:ext cx="1027306" cy="47409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710768B-354A-460B-89CA-2F69BBBAF069}"/>
              </a:ext>
            </a:extLst>
          </p:cNvPr>
          <p:cNvSpPr txBox="1">
            <a:spLocks noChangeAspect="1"/>
          </p:cNvSpPr>
          <p:nvPr/>
        </p:nvSpPr>
        <p:spPr>
          <a:xfrm>
            <a:off x="1830198" y="518232"/>
            <a:ext cx="8531604" cy="291076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92500" lnSpcReduction="2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6600" b="1" dirty="0">
                <a:solidFill>
                  <a:srgbClr val="0070B9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AR Medicaid Counseling Rates Rebasing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635675-BAF7-41B5-B132-D0AA4FC42DD4}"/>
              </a:ext>
            </a:extLst>
          </p:cNvPr>
          <p:cNvGrpSpPr>
            <a:grpSpLocks noChangeAspect="1"/>
          </p:cNvGrpSpPr>
          <p:nvPr/>
        </p:nvGrpSpPr>
        <p:grpSpPr>
          <a:xfrm>
            <a:off x="1524000" y="5439518"/>
            <a:ext cx="9144004" cy="1591151"/>
            <a:chOff x="0" y="5439517"/>
            <a:chExt cx="9144004" cy="1591151"/>
          </a:xfrm>
        </p:grpSpPr>
        <p:pic>
          <p:nvPicPr>
            <p:cNvPr id="9" name="Picture 8" descr="A close up of a sign&#10;&#10;Description automatically generated">
              <a:extLst>
                <a:ext uri="{FF2B5EF4-FFF2-40B4-BE49-F238E27FC236}">
                  <a16:creationId xmlns:a16="http://schemas.microsoft.com/office/drawing/2014/main" id="{FF347573-BCAF-4C04-B217-83D5D91A1B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5501" y="5439517"/>
              <a:ext cx="500746" cy="500746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E54DD84-ED91-4552-98CB-4655706DAAF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4347472" y="2234138"/>
              <a:ext cx="449058" cy="9144002"/>
            </a:xfrm>
            <a:prstGeom prst="rect">
              <a:avLst/>
            </a:prstGeom>
            <a:solidFill>
              <a:srgbClr val="007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itle 1">
              <a:extLst>
                <a:ext uri="{FF2B5EF4-FFF2-40B4-BE49-F238E27FC236}">
                  <a16:creationId xmlns:a16="http://schemas.microsoft.com/office/drawing/2014/main" id="{E0AAF286-45D9-4271-9FD9-094E4BAAA93C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283517" y="6253777"/>
              <a:ext cx="6578210" cy="306779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 anchorCtr="0">
              <a:norm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5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sz="1200" b="1" dirty="0">
                  <a:solidFill>
                    <a:srgbClr val="0070B9"/>
                  </a:solidFill>
                  <a:latin typeface="Noto Sans" panose="020B0502040504020204" pitchFamily="34"/>
                  <a:ea typeface="Noto Sans" panose="020B0502040504020204" pitchFamily="34"/>
                  <a:cs typeface="Noto Sans" panose="020B0502040504020204" pitchFamily="34"/>
                </a:rPr>
                <a:t>humanservices.arkansas.gov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CE1EA94-FF92-411B-83BB-84DA983F53F3}"/>
                </a:ext>
              </a:extLst>
            </p:cNvPr>
            <p:cNvSpPr/>
            <p:nvPr/>
          </p:nvSpPr>
          <p:spPr>
            <a:xfrm rot="16200000">
              <a:off x="4529555" y="1660723"/>
              <a:ext cx="84895" cy="9144002"/>
            </a:xfrm>
            <a:prstGeom prst="rect">
              <a:avLst/>
            </a:prstGeom>
            <a:solidFill>
              <a:srgbClr val="30B1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BB9D9DA-914B-4833-9034-D30BB8399E6B}"/>
              </a:ext>
            </a:extLst>
          </p:cNvPr>
          <p:cNvSpPr txBox="1"/>
          <p:nvPr/>
        </p:nvSpPr>
        <p:spPr>
          <a:xfrm>
            <a:off x="1830198" y="3856326"/>
            <a:ext cx="8531604" cy="732598"/>
          </a:xfrm>
          <a:prstGeom prst="rect">
            <a:avLst/>
          </a:prstGeom>
          <a:noFill/>
        </p:spPr>
        <p:txBody>
          <a:bodyPr wrap="square" lIns="0" tIns="0" rtlCol="0">
            <a:normAutofit/>
          </a:bodyPr>
          <a:lstStyle/>
          <a:p>
            <a:pPr algn="ctr"/>
            <a:endParaRPr lang="en-US" dirty="0">
              <a:solidFill>
                <a:schemeClr val="accent1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4270792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8A668-7DB6-8F49-56E1-3DDB6042F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Counseling Service Payment Rate Update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3B8CE7-0A2F-1881-96E8-B21D2FD6E46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" y="1275644"/>
            <a:ext cx="10972800" cy="482035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DHS used the following to determine the appropriate update: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Provider survey and comparison was used to recommend rebasing the existing rates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Methodology for rebasing rates examined payment rates used for the same services by: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Other states in Region 6 (Louisiana, New Mexico, Oklahoma, and Texas) 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Adjoining and provider suggested states (Georgia, Mississippi, Missouri, Kentucky and Alabama)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Medicare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Each states rates for counseling services was averaged using all state specific modifiers for rendering providers and services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Each states average was compared to the Medicare rate and each states percentage of Medicare was calculated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B36F95-384D-86A9-AA36-01904B73A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 lang="uk-UA" smtClean="0"/>
              <a:pPr/>
              <a:t>2</a:t>
            </a:fld>
            <a:endParaRPr lang="uk-UA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CEC0687E-FBDB-A0E7-EE4C-414A1655A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89006" y="6430963"/>
            <a:ext cx="7248767" cy="21031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05299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AE324-DEB2-47E5-B1FA-B05CE0A4E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of Comparison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820A65-9AA8-4696-89F1-D6DD5EC5302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Overall comparison to Region 6 states showed AR was 14.5% higher than the four comparison states and 10.2% lower than Medicare</a:t>
            </a:r>
          </a:p>
          <a:p>
            <a:r>
              <a:rPr lang="en-US" dirty="0"/>
              <a:t>The state agreed to compare each counseling service individually due to provider request and our knowledge that rates for group services were skewing the total</a:t>
            </a:r>
          </a:p>
          <a:p>
            <a:r>
              <a:rPr lang="en-US" dirty="0"/>
              <a:t>The state heard the concerns of providers and agreed that the focus on individual and family counseling services are our greatest need and concern for access</a:t>
            </a:r>
          </a:p>
          <a:p>
            <a:r>
              <a:rPr lang="en-US" dirty="0"/>
              <a:t>The state excluded all Evaluation and Management (E&amp;M) codes so we could focus on the appropriate licensed professional services</a:t>
            </a:r>
          </a:p>
          <a:p>
            <a:r>
              <a:rPr lang="en-US" dirty="0"/>
              <a:t>The rates for services provided by physicians were addressed through a previous rate rebasing of PCP codes and are being re-examined in a rate review of specialty physician codes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2A19B-15FA-4D09-B7E2-DB5DB72FD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B5A7A7-6560-4F39-8602-77006333C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 lang="uk-UA" smtClean="0"/>
              <a:pPr/>
              <a:t>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80579500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80D8FC-8461-4EC0-B44D-53CC8D8A7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34A78-BCD9-4F59-B033-79B28B456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 lang="uk-UA" smtClean="0"/>
              <a:pPr/>
              <a:t>4</a:t>
            </a:fld>
            <a:endParaRPr lang="uk-UA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B818EE9-C1C4-492A-B308-B732085A16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336" y="381025"/>
            <a:ext cx="10816687" cy="548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728377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94395-77ED-4F43-B93B-637BC3337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 for Rebasing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09BF59-193E-45A7-AE75-328B334CF30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All individual and family therapy codes will be set to 80% of Medicare or higher</a:t>
            </a:r>
          </a:p>
          <a:p>
            <a:r>
              <a:rPr lang="en-US" dirty="0"/>
              <a:t>All group and multi-family group therapy codes are above 100% and will be lowered to 100% of the Medicare rate over the next two years</a:t>
            </a:r>
          </a:p>
          <a:p>
            <a:r>
              <a:rPr lang="en-US" dirty="0"/>
              <a:t>All other codes will remain the same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236F5C-24F6-468B-9FE7-4F188A207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A2E0D3-E791-4A9A-A1BB-AEAD934BA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 lang="uk-UA" smtClean="0"/>
              <a:pPr/>
              <a:t>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38120517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E74AD-1903-4FF9-A9E8-96D7A58B4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Rate Increases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80D41-912E-4DB6-80ED-4562EE51D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9E613-7FF4-4CBF-97C7-02A1668E4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 lang="uk-UA" smtClean="0"/>
              <a:pPr/>
              <a:t>6</a:t>
            </a:fld>
            <a:endParaRPr lang="uk-UA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21D2FE5-6B72-4545-96DD-0C13229715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754285"/>
              </p:ext>
            </p:extLst>
          </p:nvPr>
        </p:nvGraphicFramePr>
        <p:xfrm>
          <a:off x="904126" y="1325367"/>
          <a:ext cx="9431676" cy="4212405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2700250">
                  <a:extLst>
                    <a:ext uri="{9D8B030D-6E8A-4147-A177-3AD203B41FA5}">
                      <a16:colId xmlns:a16="http://schemas.microsoft.com/office/drawing/2014/main" val="1866096904"/>
                    </a:ext>
                  </a:extLst>
                </a:gridCol>
                <a:gridCol w="1530211">
                  <a:extLst>
                    <a:ext uri="{9D8B030D-6E8A-4147-A177-3AD203B41FA5}">
                      <a16:colId xmlns:a16="http://schemas.microsoft.com/office/drawing/2014/main" val="1143045904"/>
                    </a:ext>
                  </a:extLst>
                </a:gridCol>
                <a:gridCol w="1356835">
                  <a:extLst>
                    <a:ext uri="{9D8B030D-6E8A-4147-A177-3AD203B41FA5}">
                      <a16:colId xmlns:a16="http://schemas.microsoft.com/office/drawing/2014/main" val="1386651223"/>
                    </a:ext>
                  </a:extLst>
                </a:gridCol>
                <a:gridCol w="1922190">
                  <a:extLst>
                    <a:ext uri="{9D8B030D-6E8A-4147-A177-3AD203B41FA5}">
                      <a16:colId xmlns:a16="http://schemas.microsoft.com/office/drawing/2014/main" val="41259636"/>
                    </a:ext>
                  </a:extLst>
                </a:gridCol>
                <a:gridCol w="1922190">
                  <a:extLst>
                    <a:ext uri="{9D8B030D-6E8A-4147-A177-3AD203B41FA5}">
                      <a16:colId xmlns:a16="http://schemas.microsoft.com/office/drawing/2014/main" val="1406867062"/>
                    </a:ext>
                  </a:extLst>
                </a:gridCol>
              </a:tblGrid>
              <a:tr h="93494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Procedure Code and Description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AR MAR 2020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Medicare 2022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Rate at 80% of Medicare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377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Result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26249331"/>
                  </a:ext>
                </a:extLst>
              </a:tr>
              <a:tr h="5959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90834: PSYTX W PT 45 MINUTES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$69.57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$97.73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$78.18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Increase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24933838"/>
                  </a:ext>
                </a:extLst>
              </a:tr>
              <a:tr h="89385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90837: PSYTX W PT 60 MINUTES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$92.76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$143.87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$115.10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Increase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93468462"/>
                  </a:ext>
                </a:extLst>
              </a:tr>
              <a:tr h="5959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90832: PSYTX W PT 30 MINUTES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$46.38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$74.03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$59.22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Increase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33413510"/>
                  </a:ext>
                </a:extLst>
              </a:tr>
              <a:tr h="5959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90847: FAMILY PSYTX W/PT 50 MIN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$77.28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$98.22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$78.58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Increase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29877311"/>
                  </a:ext>
                </a:extLst>
              </a:tr>
              <a:tr h="5959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90846: FAMILY PSYTX W/O PT 50 MIN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$77.27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$94.76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$75.80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Keep at $77.27 (82% of Medicare)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825296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2462644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E74AD-1903-4FF9-A9E8-96D7A58B4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Rate Decreases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80D41-912E-4DB6-80ED-4562EE51D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presentation is intended to facilitate discussion related to DHS’ BH continuum Medicaid payment rate strategy and is not complete without oral comment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9E613-7FF4-4CBF-97C7-02A1668E4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 lang="uk-UA" smtClean="0"/>
              <a:pPr/>
              <a:t>7</a:t>
            </a:fld>
            <a:endParaRPr lang="uk-UA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0B83B80-FF1E-48DD-AC36-BCD6098383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0625105"/>
              </p:ext>
            </p:extLst>
          </p:nvPr>
        </p:nvGraphicFramePr>
        <p:xfrm>
          <a:off x="916179" y="1410990"/>
          <a:ext cx="9418320" cy="2121408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2697480">
                  <a:extLst>
                    <a:ext uri="{9D8B030D-6E8A-4147-A177-3AD203B41FA5}">
                      <a16:colId xmlns:a16="http://schemas.microsoft.com/office/drawing/2014/main" val="1865758381"/>
                    </a:ext>
                  </a:extLst>
                </a:gridCol>
                <a:gridCol w="1527048">
                  <a:extLst>
                    <a:ext uri="{9D8B030D-6E8A-4147-A177-3AD203B41FA5}">
                      <a16:colId xmlns:a16="http://schemas.microsoft.com/office/drawing/2014/main" val="2453017992"/>
                    </a:ext>
                  </a:extLst>
                </a:gridCol>
                <a:gridCol w="1353312">
                  <a:extLst>
                    <a:ext uri="{9D8B030D-6E8A-4147-A177-3AD203B41FA5}">
                      <a16:colId xmlns:a16="http://schemas.microsoft.com/office/drawing/2014/main" val="1749193672"/>
                    </a:ext>
                  </a:extLst>
                </a:gridCol>
                <a:gridCol w="1920240">
                  <a:extLst>
                    <a:ext uri="{9D8B030D-6E8A-4147-A177-3AD203B41FA5}">
                      <a16:colId xmlns:a16="http://schemas.microsoft.com/office/drawing/2014/main" val="761335721"/>
                    </a:ext>
                  </a:extLst>
                </a:gridCol>
                <a:gridCol w="1920240">
                  <a:extLst>
                    <a:ext uri="{9D8B030D-6E8A-4147-A177-3AD203B41FA5}">
                      <a16:colId xmlns:a16="http://schemas.microsoft.com/office/drawing/2014/main" val="3170331627"/>
                    </a:ext>
                  </a:extLst>
                </a:gridCol>
              </a:tblGrid>
              <a:tr h="93268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Procedure Code and Description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AR MAR 2020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Medicare 2022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Rate at 100% of Medicare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Net Result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81512128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90849: MULTIPLE FAMILY GRP PSYTX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$89.57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$32.76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$32.76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Decrease to 100% Medicare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43543097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90853: GROUP PSYCHOTHERAPY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$47.76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$26.02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$26.02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Decrease to 100% Medicare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28115835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2327B30-CC5A-4BF5-905B-79A5DAC5E4E6}"/>
              </a:ext>
            </a:extLst>
          </p:cNvPr>
          <p:cNvSpPr txBox="1"/>
          <p:nvPr/>
        </p:nvSpPr>
        <p:spPr>
          <a:xfrm>
            <a:off x="916179" y="3679634"/>
            <a:ext cx="9418320" cy="88134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400" b="1" dirty="0"/>
              <a:t>Note: </a:t>
            </a:r>
            <a:r>
              <a:rPr lang="en-US" sz="1400" dirty="0"/>
              <a:t>Rates will be decreased over 2 years to reach the 100% of Medicare target</a:t>
            </a:r>
          </a:p>
        </p:txBody>
      </p:sp>
    </p:spTree>
    <p:extLst>
      <p:ext uri="{BB962C8B-B14F-4D97-AF65-F5344CB8AC3E}">
        <p14:creationId xmlns:p14="http://schemas.microsoft.com/office/powerpoint/2010/main" val="2149206307"/>
      </p:ext>
    </p:extLst>
  </p:cSld>
  <p:clrMapOvr>
    <a:masterClrMapping/>
  </p:clrMapOvr>
  <p:transition spd="med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57_MILLIMAN MASTER">
  <a:themeElements>
    <a:clrScheme name="Custom 4">
      <a:dk1>
        <a:srgbClr val="38414D"/>
      </a:dk1>
      <a:lt1>
        <a:srgbClr val="FFFFFF"/>
      </a:lt1>
      <a:dk2>
        <a:srgbClr val="0081E3"/>
      </a:dk2>
      <a:lt2>
        <a:srgbClr val="C6C9CA"/>
      </a:lt2>
      <a:accent1>
        <a:srgbClr val="74C061"/>
      </a:accent1>
      <a:accent2>
        <a:srgbClr val="00A662"/>
      </a:accent2>
      <a:accent3>
        <a:srgbClr val="50BEE1"/>
      </a:accent3>
      <a:accent4>
        <a:srgbClr val="FFA200"/>
      </a:accent4>
      <a:accent5>
        <a:srgbClr val="71797D"/>
      </a:accent5>
      <a:accent6>
        <a:srgbClr val="0A4977"/>
      </a:accent6>
      <a:hlink>
        <a:srgbClr val="0081E3"/>
      </a:hlink>
      <a:folHlink>
        <a:srgbClr val="50A2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noFill/>
        <a:ln w="19050">
          <a:solidFill>
            <a:schemeClr val="bg2"/>
          </a:solidFill>
        </a:ln>
      </a:spPr>
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<a:prstTxWarp prst="textNoShape">
          <a:avLst/>
        </a:prstTxWarp>
        <a:noAutofit/>
      </a:bodyPr>
      <a:lstStyle>
        <a:defPPr>
          <a:lnSpc>
            <a:spcPct val="90000"/>
          </a:lnSpc>
          <a:spcBef>
            <a:spcPts val="1200"/>
          </a:spcBef>
          <a:defRPr sz="2000" b="1" dirty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/>
        </a:defPPr>
      </a:lstStyle>
    </a:txDef>
  </a:objectDefaults>
  <a:extraClrSchemeLst/>
  <a:custClrLst>
    <a:custClr name="135|123|117">
      <a:srgbClr val="877B75"/>
    </a:custClr>
    <a:custClr name="135|135|135">
      <a:srgbClr val="878787"/>
    </a:custClr>
  </a:custClrLst>
  <a:extLst>
    <a:ext uri="{05A4C25C-085E-4340-85A3-A5531E510DB2}">
      <thm15:themeFamily xmlns:thm15="http://schemas.microsoft.com/office/thememl/2012/main" name="2019 Proposal template.potx" id="{57F7FA49-1B70-463B-8E03-D0DB70EDCB6E}" vid="{9D7BFC53-4974-404D-B8C5-38C81C80574A}"/>
    </a:ext>
  </a:extLst>
</a:theme>
</file>

<file path=ppt/theme/theme2.xml><?xml version="1.0" encoding="utf-8"?>
<a:theme xmlns:a="http://schemas.openxmlformats.org/drawingml/2006/main" name="Milliman Theme 2020">
  <a:themeElements>
    <a:clrScheme name="Custom 4">
      <a:dk1>
        <a:srgbClr val="38414D"/>
      </a:dk1>
      <a:lt1>
        <a:srgbClr val="FFFFFF"/>
      </a:lt1>
      <a:dk2>
        <a:srgbClr val="0081E3"/>
      </a:dk2>
      <a:lt2>
        <a:srgbClr val="C6C9CA"/>
      </a:lt2>
      <a:accent1>
        <a:srgbClr val="74C061"/>
      </a:accent1>
      <a:accent2>
        <a:srgbClr val="00A662"/>
      </a:accent2>
      <a:accent3>
        <a:srgbClr val="50BEE1"/>
      </a:accent3>
      <a:accent4>
        <a:srgbClr val="FFA200"/>
      </a:accent4>
      <a:accent5>
        <a:srgbClr val="71797D"/>
      </a:accent5>
      <a:accent6>
        <a:srgbClr val="0A4977"/>
      </a:accent6>
      <a:hlink>
        <a:srgbClr val="0081E3"/>
      </a:hlink>
      <a:folHlink>
        <a:srgbClr val="50A2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noFill/>
        <a:ln w="19050">
          <a:solidFill>
            <a:schemeClr val="bg2"/>
          </a:solidFill>
        </a:ln>
      </a:spPr>
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<a:prstTxWarp prst="textNoShape">
          <a:avLst/>
        </a:prstTxWarp>
        <a:noAutofit/>
      </a:bodyPr>
      <a:lstStyle>
        <a:defPPr>
          <a:lnSpc>
            <a:spcPct val="90000"/>
          </a:lnSpc>
          <a:spcBef>
            <a:spcPts val="1200"/>
          </a:spcBef>
          <a:defRPr sz="2000" b="1" dirty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/>
        </a:defPPr>
      </a:lstStyle>
    </a:txDef>
  </a:objectDefaults>
  <a:extraClrSchemeLst/>
  <a:custClrLst>
    <a:custClr name="135|123|117">
      <a:srgbClr val="877B75"/>
    </a:custClr>
    <a:custClr name="135|135|135">
      <a:srgbClr val="878787"/>
    </a:custClr>
  </a:custClrLst>
  <a:extLst>
    <a:ext uri="{05A4C25C-085E-4340-85A3-A5531E510DB2}">
      <thm15:themeFamily xmlns:thm15="http://schemas.microsoft.com/office/thememl/2012/main" name="Milliman Theme 2020" id="{ADC9BB12-79FD-4ED2-A8D7-DAB93DF81026}" vid="{ADDC7767-12EC-460E-84AD-2A699348DC78}"/>
    </a:ext>
  </a:extLst>
</a:theme>
</file>

<file path=ppt/theme/theme3.xml><?xml version="1.0" encoding="utf-8"?>
<a:theme xmlns:a="http://schemas.openxmlformats.org/drawingml/2006/main" name="Office Theme">
  <a:themeElements>
    <a:clrScheme name="HPE">
      <a:dk1>
        <a:sysClr val="windowText" lastClr="000000"/>
      </a:dk1>
      <a:lt1>
        <a:sysClr val="window" lastClr="FFFFFF"/>
      </a:lt1>
      <a:dk2>
        <a:srgbClr val="425563"/>
      </a:dk2>
      <a:lt2>
        <a:srgbClr val="C6C9CA"/>
      </a:lt2>
      <a:accent1>
        <a:srgbClr val="425563"/>
      </a:accent1>
      <a:accent2>
        <a:srgbClr val="2AD2C9"/>
      </a:accent2>
      <a:accent3>
        <a:srgbClr val="FF8D6D"/>
      </a:accent3>
      <a:accent4>
        <a:srgbClr val="5B4767"/>
      </a:accent4>
      <a:accent5>
        <a:srgbClr val="617D78"/>
      </a:accent5>
      <a:accent6>
        <a:srgbClr val="C6C9CA"/>
      </a:accent6>
      <a:hlink>
        <a:srgbClr val="617D78"/>
      </a:hlink>
      <a:folHlink>
        <a:srgbClr val="87878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ltGray">
        <a:solidFill>
          <a:schemeClr val="accent1"/>
        </a:solidFill>
        <a:ln w="19050">
          <a:solidFill>
            <a:schemeClr val="accent1"/>
          </a:solidFill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/>
        </a:defPPr>
      </a:lstStyle>
    </a:txDef>
  </a:objectDefaults>
  <a:extraClrSchemeLst/>
  <a:custClrLst>
    <a:custClr name="135|123|117">
      <a:srgbClr val="877B75"/>
    </a:custClr>
    <a:custClr name="135|135|135">
      <a:srgbClr val="878787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HPE">
      <a:dk1>
        <a:sysClr val="windowText" lastClr="000000"/>
      </a:dk1>
      <a:lt1>
        <a:sysClr val="window" lastClr="FFFFFF"/>
      </a:lt1>
      <a:dk2>
        <a:srgbClr val="425563"/>
      </a:dk2>
      <a:lt2>
        <a:srgbClr val="C6C9CA"/>
      </a:lt2>
      <a:accent1>
        <a:srgbClr val="425563"/>
      </a:accent1>
      <a:accent2>
        <a:srgbClr val="2AD2C9"/>
      </a:accent2>
      <a:accent3>
        <a:srgbClr val="FF8D6D"/>
      </a:accent3>
      <a:accent4>
        <a:srgbClr val="5B4767"/>
      </a:accent4>
      <a:accent5>
        <a:srgbClr val="617D78"/>
      </a:accent5>
      <a:accent6>
        <a:srgbClr val="C6C9CA"/>
      </a:accent6>
      <a:hlink>
        <a:srgbClr val="617D78"/>
      </a:hlink>
      <a:folHlink>
        <a:srgbClr val="87878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ltGray">
        <a:solidFill>
          <a:schemeClr val="accent1"/>
        </a:solidFill>
        <a:ln w="19050">
          <a:solidFill>
            <a:schemeClr val="accent1"/>
          </a:solidFill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/>
        </a:defPPr>
      </a:lstStyle>
    </a:txDef>
  </a:objectDefaults>
  <a:extraClrSchemeLst/>
  <a:custClrLst>
    <a:custClr name="135|123|117">
      <a:srgbClr val="877B75"/>
    </a:custClr>
    <a:custClr name="135|135|135">
      <a:srgbClr val="878787"/>
    </a:custClr>
  </a:custClrLst>
</a:theme>
</file>

<file path=ppt/theme/themeOverride1.xml><?xml version="1.0" encoding="utf-8"?>
<a:themeOverride xmlns:a="http://schemas.openxmlformats.org/drawingml/2006/main">
  <a:clrScheme name="Custom 4">
    <a:dk1>
      <a:srgbClr val="38414D"/>
    </a:dk1>
    <a:lt1>
      <a:srgbClr val="FFFFFF"/>
    </a:lt1>
    <a:dk2>
      <a:srgbClr val="0081E3"/>
    </a:dk2>
    <a:lt2>
      <a:srgbClr val="C6C9CA"/>
    </a:lt2>
    <a:accent1>
      <a:srgbClr val="74C061"/>
    </a:accent1>
    <a:accent2>
      <a:srgbClr val="00A662"/>
    </a:accent2>
    <a:accent3>
      <a:srgbClr val="50BEE1"/>
    </a:accent3>
    <a:accent4>
      <a:srgbClr val="FFA200"/>
    </a:accent4>
    <a:accent5>
      <a:srgbClr val="71797D"/>
    </a:accent5>
    <a:accent6>
      <a:srgbClr val="0A4977"/>
    </a:accent6>
    <a:hlink>
      <a:srgbClr val="0081E3"/>
    </a:hlink>
    <a:folHlink>
      <a:srgbClr val="50A200"/>
    </a:folHlink>
  </a:clrScheme>
</a:themeOverride>
</file>

<file path=ppt/theme/themeOverride2.xml><?xml version="1.0" encoding="utf-8"?>
<a:themeOverride xmlns:a="http://schemas.openxmlformats.org/drawingml/2006/main">
  <a:clrScheme name="Custom 4">
    <a:dk1>
      <a:srgbClr val="38414D"/>
    </a:dk1>
    <a:lt1>
      <a:srgbClr val="FFFFFF"/>
    </a:lt1>
    <a:dk2>
      <a:srgbClr val="0081E3"/>
    </a:dk2>
    <a:lt2>
      <a:srgbClr val="C6C9CA"/>
    </a:lt2>
    <a:accent1>
      <a:srgbClr val="74C061"/>
    </a:accent1>
    <a:accent2>
      <a:srgbClr val="00A662"/>
    </a:accent2>
    <a:accent3>
      <a:srgbClr val="50BEE1"/>
    </a:accent3>
    <a:accent4>
      <a:srgbClr val="FFA200"/>
    </a:accent4>
    <a:accent5>
      <a:srgbClr val="71797D"/>
    </a:accent5>
    <a:accent6>
      <a:srgbClr val="0A4977"/>
    </a:accent6>
    <a:hlink>
      <a:srgbClr val="0081E3"/>
    </a:hlink>
    <a:folHlink>
      <a:srgbClr val="50A200"/>
    </a:folHlink>
  </a:clrScheme>
</a:themeOverrid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3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A36ADA9F-266A-41EA-8A93-17A82B29308F}">
  <we:reference id="wa104381063" version="1.0.0.1" store="en-US" storeType="OMEX"/>
  <we:alternateReferences>
    <we:reference id="WA104381063" version="1.0.0.1" store="WA104381063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42A7C10A298804082F9C4034E498A86" ma:contentTypeVersion="9" ma:contentTypeDescription="Create a new document." ma:contentTypeScope="" ma:versionID="c67e4fa5a8e91caf13913b69fcec9717">
  <xsd:schema xmlns:xsd="http://www.w3.org/2001/XMLSchema" xmlns:xs="http://www.w3.org/2001/XMLSchema" xmlns:p="http://schemas.microsoft.com/office/2006/metadata/properties" xmlns:ns3="2974e5ee-e4fc-48c6-9cb3-bf093b254cbf" xmlns:ns4="57992e23-17fd-45ed-9f24-a72a2c59f400" targetNamespace="http://schemas.microsoft.com/office/2006/metadata/properties" ma:root="true" ma:fieldsID="fbcd7d0ec66f7f0548e00f01f55fc50b" ns3:_="" ns4:_="">
    <xsd:import namespace="2974e5ee-e4fc-48c6-9cb3-bf093b254cbf"/>
    <xsd:import namespace="57992e23-17fd-45ed-9f24-a72a2c59f40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74e5ee-e4fc-48c6-9cb3-bf093b254cb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992e23-17fd-45ed-9f24-a72a2c59f4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ED2C612-9C7B-4C3B-B523-14551CD71A6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2B90F9-2FAE-4F0F-953F-941AA99E8A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974e5ee-e4fc-48c6-9cb3-bf093b254cbf"/>
    <ds:schemaRef ds:uri="57992e23-17fd-45ed-9f24-a72a2c59f40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EFF3EDA-2865-4579-9541-654DF0723F2D}">
  <ds:schemaRefs>
    <ds:schemaRef ds:uri="http://purl.org/dc/elements/1.1/"/>
    <ds:schemaRef ds:uri="http://schemas.microsoft.com/office/infopath/2007/PartnerControls"/>
    <ds:schemaRef ds:uri="2974e5ee-e4fc-48c6-9cb3-bf093b254cbf"/>
    <ds:schemaRef ds:uri="http://schemas.microsoft.com/office/2006/documentManagement/types"/>
    <ds:schemaRef ds:uri="57992e23-17fd-45ed-9f24-a72a2c59f400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69305</TotalTime>
  <Words>579</Words>
  <Application>Microsoft Office PowerPoint</Application>
  <PresentationFormat>Widescreen</PresentationFormat>
  <Paragraphs>80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Courier New</vt:lpstr>
      <vt:lpstr>Noto Sans</vt:lpstr>
      <vt:lpstr>Wingdings</vt:lpstr>
      <vt:lpstr>57_MILLIMAN MASTER</vt:lpstr>
      <vt:lpstr>Milliman Theme 2020</vt:lpstr>
      <vt:lpstr>PowerPoint Presentation</vt:lpstr>
      <vt:lpstr>Counseling Service Payment Rate Update</vt:lpstr>
      <vt:lpstr>Results of Comparison</vt:lpstr>
      <vt:lpstr>PowerPoint Presentation</vt:lpstr>
      <vt:lpstr>Recommendation for Rebasing</vt:lpstr>
      <vt:lpstr>Proposed Rate Increases</vt:lpstr>
      <vt:lpstr>Proposed Rate Decreases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Milliman Powerpoint Template 2.0</dc:title>
  <dc:creator>Greg Duncan</dc:creator>
  <cp:lastModifiedBy>Paula Stone</cp:lastModifiedBy>
  <cp:revision>1997</cp:revision>
  <cp:lastPrinted>2022-08-01T17:36:01Z</cp:lastPrinted>
  <dcterms:created xsi:type="dcterms:W3CDTF">2015-09-30T14:47:39Z</dcterms:created>
  <dcterms:modified xsi:type="dcterms:W3CDTF">2022-09-30T15:52:03Z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2289701</vt:lpwstr>
  </property>
  <property fmtid="{D5CDD505-2E9C-101B-9397-08002B2CF9AE}" pid="3" name="NXPowerLiteSettings">
    <vt:lpwstr>B74006B004C800</vt:lpwstr>
  </property>
  <property fmtid="{D5CDD505-2E9C-101B-9397-08002B2CF9AE}" pid="4" name="NXPowerLiteVersion">
    <vt:lpwstr>D6.0.7</vt:lpwstr>
  </property>
  <property fmtid="{D5CDD505-2E9C-101B-9397-08002B2CF9AE}" pid="5" name="ContentTypeId">
    <vt:lpwstr>0x010100342A7C10A298804082F9C4034E498A86</vt:lpwstr>
  </property>
  <property fmtid="{D5CDD505-2E9C-101B-9397-08002B2CF9AE}" pid="6" name="jc723c2c561f405da9997ce19fb80ce1">
    <vt:lpwstr>All Milliman|026a4f39-4db7-4846-9bf7-d66ce5a5a620</vt:lpwstr>
  </property>
  <property fmtid="{D5CDD505-2E9C-101B-9397-08002B2CF9AE}" pid="7" name="TaxCatchAll">
    <vt:lpwstr>856;#All Milliman|026a4f39-4db7-4846-9bf7-d66ce5a5a620</vt:lpwstr>
  </property>
  <property fmtid="{D5CDD505-2E9C-101B-9397-08002B2CF9AE}" pid="8" name="MSCConfidentiality">
    <vt:lpwstr>856;#All Milliman|026a4f39-4db7-4846-9bf7-d66ce5a5a620</vt:lpwstr>
  </property>
</Properties>
</file>